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26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7" r:id="rId2"/>
    <p:sldId id="661" r:id="rId3"/>
    <p:sldId id="669" r:id="rId4"/>
    <p:sldId id="668" r:id="rId5"/>
    <p:sldId id="666" r:id="rId6"/>
    <p:sldId id="662" r:id="rId7"/>
    <p:sldId id="663" r:id="rId8"/>
    <p:sldId id="667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/>
    <p:restoredTop sz="84362" autoAdjust="0"/>
  </p:normalViewPr>
  <p:slideViewPr>
    <p:cSldViewPr snapToGrid="0">
      <p:cViewPr varScale="1">
        <p:scale>
          <a:sx n="73" d="100"/>
          <a:sy n="73" d="100"/>
        </p:scale>
        <p:origin x="11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8788dcb6d37a4c7" providerId="LiveId" clId="{1350E2E0-186C-4B01-9A19-6AD97BB80D4E}"/>
    <pc:docChg chg="undo custSel addSld delSld modSld sldOrd">
      <pc:chgData name="" userId="98788dcb6d37a4c7" providerId="LiveId" clId="{1350E2E0-186C-4B01-9A19-6AD97BB80D4E}" dt="2024-09-23T09:02:06.873" v="2001" actId="404"/>
      <pc:docMkLst>
        <pc:docMk/>
      </pc:docMkLst>
      <pc:sldChg chg="modSp">
        <pc:chgData name="" userId="98788dcb6d37a4c7" providerId="LiveId" clId="{1350E2E0-186C-4B01-9A19-6AD97BB80D4E}" dt="2024-09-22T10:25:52.620" v="95" actId="403"/>
        <pc:sldMkLst>
          <pc:docMk/>
          <pc:sldMk cId="0" sldId="257"/>
        </pc:sldMkLst>
        <pc:spChg chg="mod">
          <ac:chgData name="" userId="98788dcb6d37a4c7" providerId="LiveId" clId="{1350E2E0-186C-4B01-9A19-6AD97BB80D4E}" dt="2024-09-22T10:25:52.620" v="95" actId="403"/>
          <ac:spMkLst>
            <pc:docMk/>
            <pc:sldMk cId="0" sldId="257"/>
            <ac:spMk id="2050" creationId="{00000000-0000-0000-0000-000000000000}"/>
          </ac:spMkLst>
        </pc:spChg>
      </pc:sldChg>
      <pc:sldChg chg="addSp delSp modSp modAnim">
        <pc:chgData name="" userId="98788dcb6d37a4c7" providerId="LiveId" clId="{1350E2E0-186C-4B01-9A19-6AD97BB80D4E}" dt="2024-09-23T06:12:37.206" v="166" actId="14100"/>
        <pc:sldMkLst>
          <pc:docMk/>
          <pc:sldMk cId="0" sldId="661"/>
        </pc:sldMkLst>
        <pc:spChg chg="mod">
          <ac:chgData name="" userId="98788dcb6d37a4c7" providerId="LiveId" clId="{1350E2E0-186C-4B01-9A19-6AD97BB80D4E}" dt="2024-09-22T10:27:22.020" v="125" actId="20577"/>
          <ac:spMkLst>
            <pc:docMk/>
            <pc:sldMk cId="0" sldId="661"/>
            <ac:spMk id="2" creationId="{00000000-0000-0000-0000-000000000000}"/>
          </ac:spMkLst>
        </pc:spChg>
        <pc:spChg chg="add del">
          <ac:chgData name="" userId="98788dcb6d37a4c7" providerId="LiveId" clId="{1350E2E0-186C-4B01-9A19-6AD97BB80D4E}" dt="2024-09-23T05:20:28.837" v="153"/>
          <ac:spMkLst>
            <pc:docMk/>
            <pc:sldMk cId="0" sldId="661"/>
            <ac:spMk id="3" creationId="{141115DE-855F-4D8A-8CDC-2B6A279FC5AC}"/>
          </ac:spMkLst>
        </pc:spChg>
        <pc:spChg chg="add del">
          <ac:chgData name="" userId="98788dcb6d37a4c7" providerId="LiveId" clId="{1350E2E0-186C-4B01-9A19-6AD97BB80D4E}" dt="2024-09-23T06:07:45.022" v="157"/>
          <ac:spMkLst>
            <pc:docMk/>
            <pc:sldMk cId="0" sldId="661"/>
            <ac:spMk id="5" creationId="{F4F49BC7-7F16-4E91-AE16-1B67EA2073DD}"/>
          </ac:spMkLst>
        </pc:spChg>
        <pc:spChg chg="del mod">
          <ac:chgData name="" userId="98788dcb6d37a4c7" providerId="LiveId" clId="{1350E2E0-186C-4B01-9A19-6AD97BB80D4E}" dt="2024-09-23T06:11:57.129" v="162" actId="478"/>
          <ac:spMkLst>
            <pc:docMk/>
            <pc:sldMk cId="0" sldId="661"/>
            <ac:spMk id="17" creationId="{00000000-0000-0000-0000-000000000000}"/>
          </ac:spMkLst>
        </pc:spChg>
        <pc:spChg chg="del mod">
          <ac:chgData name="" userId="98788dcb6d37a4c7" providerId="LiveId" clId="{1350E2E0-186C-4B01-9A19-6AD97BB80D4E}" dt="2024-09-22T10:19:11.607" v="36" actId="478"/>
          <ac:spMkLst>
            <pc:docMk/>
            <pc:sldMk cId="0" sldId="661"/>
            <ac:spMk id="29" creationId="{00000000-0000-0000-0000-000000000000}"/>
          </ac:spMkLst>
        </pc:spChg>
        <pc:picChg chg="add del mod">
          <ac:chgData name="" userId="98788dcb6d37a4c7" providerId="LiveId" clId="{1350E2E0-186C-4B01-9A19-6AD97BB80D4E}" dt="2024-09-23T05:24:23.078" v="155" actId="478"/>
          <ac:picMkLst>
            <pc:docMk/>
            <pc:sldMk cId="0" sldId="661"/>
            <ac:picMk id="4" creationId="{B1B9FB88-495C-4D80-B72F-F3FEAF6EBC45}"/>
          </ac:picMkLst>
        </pc:picChg>
        <pc:picChg chg="add del mod">
          <ac:chgData name="" userId="98788dcb6d37a4c7" providerId="LiveId" clId="{1350E2E0-186C-4B01-9A19-6AD97BB80D4E}" dt="2024-09-22T10:19:22.963" v="45" actId="478"/>
          <ac:picMkLst>
            <pc:docMk/>
            <pc:sldMk cId="0" sldId="661"/>
            <ac:picMk id="6" creationId="{575F2361-F777-4BEF-9424-B56D052AA989}"/>
          </ac:picMkLst>
        </pc:picChg>
        <pc:picChg chg="add mod">
          <ac:chgData name="" userId="98788dcb6d37a4c7" providerId="LiveId" clId="{1350E2E0-186C-4B01-9A19-6AD97BB80D4E}" dt="2024-09-23T06:12:37.206" v="166" actId="14100"/>
          <ac:picMkLst>
            <pc:docMk/>
            <pc:sldMk cId="0" sldId="661"/>
            <ac:picMk id="6" creationId="{75AE05C1-1119-44EC-AB42-863D2434D76F}"/>
          </ac:picMkLst>
        </pc:picChg>
        <pc:picChg chg="add del mod">
          <ac:chgData name="" userId="98788dcb6d37a4c7" providerId="LiveId" clId="{1350E2E0-186C-4B01-9A19-6AD97BB80D4E}" dt="2024-09-22T10:19:24.091" v="47" actId="478"/>
          <ac:picMkLst>
            <pc:docMk/>
            <pc:sldMk cId="0" sldId="661"/>
            <ac:picMk id="7" creationId="{0854333A-8E5D-449C-AF83-0257233EEA2B}"/>
          </ac:picMkLst>
        </pc:picChg>
        <pc:picChg chg="add del mod">
          <ac:chgData name="" userId="98788dcb6d37a4c7" providerId="LiveId" clId="{1350E2E0-186C-4B01-9A19-6AD97BB80D4E}" dt="2024-09-22T10:19:23.676" v="46" actId="478"/>
          <ac:picMkLst>
            <pc:docMk/>
            <pc:sldMk cId="0" sldId="661"/>
            <ac:picMk id="8" creationId="{14C180B0-9BC4-4974-9140-EF9E712949A1}"/>
          </ac:picMkLst>
        </pc:picChg>
        <pc:picChg chg="add del">
          <ac:chgData name="" userId="98788dcb6d37a4c7" providerId="LiveId" clId="{1350E2E0-186C-4B01-9A19-6AD97BB80D4E}" dt="2024-09-23T05:16:16.536" v="129" actId="478"/>
          <ac:picMkLst>
            <pc:docMk/>
            <pc:sldMk cId="0" sldId="661"/>
            <ac:picMk id="9" creationId="{E9ADADBE-A0C9-4FEA-8E22-24408E08A67C}"/>
          </ac:picMkLst>
        </pc:picChg>
        <pc:picChg chg="add del">
          <ac:chgData name="" userId="98788dcb6d37a4c7" providerId="LiveId" clId="{1350E2E0-186C-4B01-9A19-6AD97BB80D4E}" dt="2024-09-23T05:16:16.154" v="128" actId="478"/>
          <ac:picMkLst>
            <pc:docMk/>
            <pc:sldMk cId="0" sldId="661"/>
            <ac:picMk id="10" creationId="{4EDE2E1B-EDB7-48BA-96F8-5B709AA1ECAE}"/>
          </ac:picMkLst>
        </pc:picChg>
      </pc:sldChg>
      <pc:sldChg chg="addSp delSp modSp add">
        <pc:chgData name="" userId="98788dcb6d37a4c7" providerId="LiveId" clId="{1350E2E0-186C-4B01-9A19-6AD97BB80D4E}" dt="2024-09-23T08:27:31.319" v="1603" actId="20577"/>
        <pc:sldMkLst>
          <pc:docMk/>
          <pc:sldMk cId="3097939796" sldId="662"/>
        </pc:sldMkLst>
        <pc:spChg chg="mod">
          <ac:chgData name="" userId="98788dcb6d37a4c7" providerId="LiveId" clId="{1350E2E0-186C-4B01-9A19-6AD97BB80D4E}" dt="2024-09-23T07:41:07.086" v="977" actId="20577"/>
          <ac:spMkLst>
            <pc:docMk/>
            <pc:sldMk cId="3097939796" sldId="662"/>
            <ac:spMk id="2" creationId="{00000000-0000-0000-0000-000000000000}"/>
          </ac:spMkLst>
        </pc:spChg>
        <pc:spChg chg="add mod">
          <ac:chgData name="" userId="98788dcb6d37a4c7" providerId="LiveId" clId="{1350E2E0-186C-4B01-9A19-6AD97BB80D4E}" dt="2024-09-23T08:25:05.657" v="1440" actId="1076"/>
          <ac:spMkLst>
            <pc:docMk/>
            <pc:sldMk cId="3097939796" sldId="662"/>
            <ac:spMk id="8" creationId="{6F61D5FA-3C8E-401F-A2CC-BA54EB66303B}"/>
          </ac:spMkLst>
        </pc:spChg>
        <pc:spChg chg="add del">
          <ac:chgData name="" userId="98788dcb6d37a4c7" providerId="LiveId" clId="{1350E2E0-186C-4B01-9A19-6AD97BB80D4E}" dt="2024-09-23T07:37:21.930" v="850" actId="478"/>
          <ac:spMkLst>
            <pc:docMk/>
            <pc:sldMk cId="3097939796" sldId="662"/>
            <ac:spMk id="9" creationId="{0FEEDA37-074D-4309-87A4-14CA564139B7}"/>
          </ac:spMkLst>
        </pc:spChg>
        <pc:spChg chg="add mod">
          <ac:chgData name="" userId="98788dcb6d37a4c7" providerId="LiveId" clId="{1350E2E0-186C-4B01-9A19-6AD97BB80D4E}" dt="2024-09-23T08:25:05.657" v="1440" actId="1076"/>
          <ac:spMkLst>
            <pc:docMk/>
            <pc:sldMk cId="3097939796" sldId="662"/>
            <ac:spMk id="10" creationId="{E865FAE2-F0F6-48D2-A9E8-FC4E52EF0E1A}"/>
          </ac:spMkLst>
        </pc:spChg>
        <pc:spChg chg="add mod">
          <ac:chgData name="" userId="98788dcb6d37a4c7" providerId="LiveId" clId="{1350E2E0-186C-4B01-9A19-6AD97BB80D4E}" dt="2024-09-23T08:25:05.657" v="1440" actId="1076"/>
          <ac:spMkLst>
            <pc:docMk/>
            <pc:sldMk cId="3097939796" sldId="662"/>
            <ac:spMk id="12" creationId="{E2632155-DD35-4A28-890D-8414347D58BA}"/>
          </ac:spMkLst>
        </pc:spChg>
        <pc:spChg chg="add mod">
          <ac:chgData name="" userId="98788dcb6d37a4c7" providerId="LiveId" clId="{1350E2E0-186C-4B01-9A19-6AD97BB80D4E}" dt="2024-09-23T08:25:05.657" v="1440" actId="1076"/>
          <ac:spMkLst>
            <pc:docMk/>
            <pc:sldMk cId="3097939796" sldId="662"/>
            <ac:spMk id="16" creationId="{2B7D5F86-34F8-49C0-924D-79B5620A9F19}"/>
          </ac:spMkLst>
        </pc:spChg>
        <pc:spChg chg="del mod">
          <ac:chgData name="" userId="98788dcb6d37a4c7" providerId="LiveId" clId="{1350E2E0-186C-4B01-9A19-6AD97BB80D4E}" dt="2024-09-23T07:41:09.180" v="978" actId="478"/>
          <ac:spMkLst>
            <pc:docMk/>
            <pc:sldMk cId="3097939796" sldId="662"/>
            <ac:spMk id="17" creationId="{00000000-0000-0000-0000-000000000000}"/>
          </ac:spMkLst>
        </pc:spChg>
        <pc:spChg chg="add del mod">
          <ac:chgData name="" userId="98788dcb6d37a4c7" providerId="LiveId" clId="{1350E2E0-186C-4B01-9A19-6AD97BB80D4E}" dt="2024-09-23T07:23:46.022" v="844" actId="478"/>
          <ac:spMkLst>
            <pc:docMk/>
            <pc:sldMk cId="3097939796" sldId="662"/>
            <ac:spMk id="19" creationId="{88E5581C-966B-41EB-A9FB-17B906904E74}"/>
          </ac:spMkLst>
        </pc:spChg>
        <pc:spChg chg="add del mod">
          <ac:chgData name="" userId="98788dcb6d37a4c7" providerId="LiveId" clId="{1350E2E0-186C-4B01-9A19-6AD97BB80D4E}" dt="2024-09-23T07:38:02.352" v="904" actId="478"/>
          <ac:spMkLst>
            <pc:docMk/>
            <pc:sldMk cId="3097939796" sldId="662"/>
            <ac:spMk id="20" creationId="{CE6F0B80-9107-4D30-B9EB-1B7B6525C646}"/>
          </ac:spMkLst>
        </pc:spChg>
        <pc:spChg chg="add mod">
          <ac:chgData name="" userId="98788dcb6d37a4c7" providerId="LiveId" clId="{1350E2E0-186C-4B01-9A19-6AD97BB80D4E}" dt="2024-09-23T07:41:13.315" v="979" actId="1076"/>
          <ac:spMkLst>
            <pc:docMk/>
            <pc:sldMk cId="3097939796" sldId="662"/>
            <ac:spMk id="21" creationId="{7FBA9D5E-CADF-4F64-9403-247747B10961}"/>
          </ac:spMkLst>
        </pc:spChg>
        <pc:spChg chg="mod">
          <ac:chgData name="" userId="98788dcb6d37a4c7" providerId="LiveId" clId="{1350E2E0-186C-4B01-9A19-6AD97BB80D4E}" dt="2024-09-23T07:21:56.573" v="724" actId="20577"/>
          <ac:spMkLst>
            <pc:docMk/>
            <pc:sldMk cId="3097939796" sldId="662"/>
            <ac:spMk id="29" creationId="{00000000-0000-0000-0000-000000000000}"/>
          </ac:spMkLst>
        </pc:spChg>
        <pc:spChg chg="add mod">
          <ac:chgData name="" userId="98788dcb6d37a4c7" providerId="LiveId" clId="{1350E2E0-186C-4B01-9A19-6AD97BB80D4E}" dt="2024-09-23T07:41:22.031" v="980" actId="1076"/>
          <ac:spMkLst>
            <pc:docMk/>
            <pc:sldMk cId="3097939796" sldId="662"/>
            <ac:spMk id="37" creationId="{9C2E1483-60FD-4C34-B009-949B61A46208}"/>
          </ac:spMkLst>
        </pc:spChg>
        <pc:spChg chg="add mod">
          <ac:chgData name="" userId="98788dcb6d37a4c7" providerId="LiveId" clId="{1350E2E0-186C-4B01-9A19-6AD97BB80D4E}" dt="2024-09-23T07:41:13.315" v="979" actId="1076"/>
          <ac:spMkLst>
            <pc:docMk/>
            <pc:sldMk cId="3097939796" sldId="662"/>
            <ac:spMk id="50" creationId="{20DA7A4E-1DF5-418F-9779-F448EB1F3F88}"/>
          </ac:spMkLst>
        </pc:spChg>
        <pc:spChg chg="add mod">
          <ac:chgData name="" userId="98788dcb6d37a4c7" providerId="LiveId" clId="{1350E2E0-186C-4B01-9A19-6AD97BB80D4E}" dt="2024-09-23T07:41:22.031" v="980" actId="1076"/>
          <ac:spMkLst>
            <pc:docMk/>
            <pc:sldMk cId="3097939796" sldId="662"/>
            <ac:spMk id="51" creationId="{93A15707-EA03-4EFD-943A-349EBC3DBA94}"/>
          </ac:spMkLst>
        </pc:spChg>
        <pc:spChg chg="add del">
          <ac:chgData name="" userId="98788dcb6d37a4c7" providerId="LiveId" clId="{1350E2E0-186C-4B01-9A19-6AD97BB80D4E}" dt="2024-09-23T07:41:31.924" v="982"/>
          <ac:spMkLst>
            <pc:docMk/>
            <pc:sldMk cId="3097939796" sldId="662"/>
            <ac:spMk id="52" creationId="{31F5E95C-3E05-4DB2-AB86-AA0975878E23}"/>
          </ac:spMkLst>
        </pc:spChg>
        <pc:spChg chg="add del mod">
          <ac:chgData name="" userId="98788dcb6d37a4c7" providerId="LiveId" clId="{1350E2E0-186C-4B01-9A19-6AD97BB80D4E}" dt="2024-09-23T08:25:12.244" v="1443" actId="478"/>
          <ac:spMkLst>
            <pc:docMk/>
            <pc:sldMk cId="3097939796" sldId="662"/>
            <ac:spMk id="53" creationId="{8AE2E8AC-BCB9-4781-9E3D-624D329B0F16}"/>
          </ac:spMkLst>
        </pc:spChg>
        <pc:spChg chg="add mod">
          <ac:chgData name="" userId="98788dcb6d37a4c7" providerId="LiveId" clId="{1350E2E0-186C-4B01-9A19-6AD97BB80D4E}" dt="2024-09-23T08:25:09.536" v="1441" actId="1076"/>
          <ac:spMkLst>
            <pc:docMk/>
            <pc:sldMk cId="3097939796" sldId="662"/>
            <ac:spMk id="55" creationId="{F43ED5E5-69E6-4022-8265-CEBC7C0476CE}"/>
          </ac:spMkLst>
        </pc:spChg>
        <pc:spChg chg="add mod">
          <ac:chgData name="" userId="98788dcb6d37a4c7" providerId="LiveId" clId="{1350E2E0-186C-4B01-9A19-6AD97BB80D4E}" dt="2024-09-23T08:25:09.536" v="1441" actId="1076"/>
          <ac:spMkLst>
            <pc:docMk/>
            <pc:sldMk cId="3097939796" sldId="662"/>
            <ac:spMk id="56" creationId="{CDAF6C8D-043D-4990-91A8-9206B1201778}"/>
          </ac:spMkLst>
        </pc:spChg>
        <pc:spChg chg="add mod">
          <ac:chgData name="" userId="98788dcb6d37a4c7" providerId="LiveId" clId="{1350E2E0-186C-4B01-9A19-6AD97BB80D4E}" dt="2024-09-23T08:25:09.536" v="1441" actId="1076"/>
          <ac:spMkLst>
            <pc:docMk/>
            <pc:sldMk cId="3097939796" sldId="662"/>
            <ac:spMk id="57" creationId="{1012F083-61A1-471D-BA83-7CB680BFC36A}"/>
          </ac:spMkLst>
        </pc:spChg>
        <pc:spChg chg="add mod">
          <ac:chgData name="" userId="98788dcb6d37a4c7" providerId="LiveId" clId="{1350E2E0-186C-4B01-9A19-6AD97BB80D4E}" dt="2024-09-23T08:25:09.536" v="1441" actId="1076"/>
          <ac:spMkLst>
            <pc:docMk/>
            <pc:sldMk cId="3097939796" sldId="662"/>
            <ac:spMk id="61" creationId="{2E06E83F-C774-4BD8-BE24-C114022A66A7}"/>
          </ac:spMkLst>
        </pc:spChg>
        <pc:spChg chg="add mod">
          <ac:chgData name="" userId="98788dcb6d37a4c7" providerId="LiveId" clId="{1350E2E0-186C-4B01-9A19-6AD97BB80D4E}" dt="2024-09-23T08:25:09.536" v="1441" actId="1076"/>
          <ac:spMkLst>
            <pc:docMk/>
            <pc:sldMk cId="3097939796" sldId="662"/>
            <ac:spMk id="63" creationId="{A9C111B0-4640-4DFF-8FD7-3E70FCCF3A62}"/>
          </ac:spMkLst>
        </pc:spChg>
        <pc:spChg chg="add mod">
          <ac:chgData name="" userId="98788dcb6d37a4c7" providerId="LiveId" clId="{1350E2E0-186C-4B01-9A19-6AD97BB80D4E}" dt="2024-09-23T08:27:31.319" v="1603" actId="20577"/>
          <ac:spMkLst>
            <pc:docMk/>
            <pc:sldMk cId="3097939796" sldId="662"/>
            <ac:spMk id="65" creationId="{1CEA85DD-1CB9-45DB-A481-C54213B7E752}"/>
          </ac:spMkLst>
        </pc:spChg>
        <pc:spChg chg="add mod">
          <ac:chgData name="" userId="98788dcb6d37a4c7" providerId="LiveId" clId="{1350E2E0-186C-4B01-9A19-6AD97BB80D4E}" dt="2024-09-23T08:25:27.993" v="1448" actId="1076"/>
          <ac:spMkLst>
            <pc:docMk/>
            <pc:sldMk cId="3097939796" sldId="662"/>
            <ac:spMk id="66" creationId="{4CFE1FC9-C1BC-4406-810F-158DF5E690F7}"/>
          </ac:spMkLst>
        </pc:spChg>
        <pc:graphicFrameChg chg="add mod modGraphic">
          <ac:chgData name="" userId="98788dcb6d37a4c7" providerId="LiveId" clId="{1350E2E0-186C-4B01-9A19-6AD97BB80D4E}" dt="2024-09-23T08:25:05.657" v="1440" actId="1076"/>
          <ac:graphicFrameMkLst>
            <pc:docMk/>
            <pc:sldMk cId="3097939796" sldId="662"/>
            <ac:graphicFrameMk id="7" creationId="{EE4A28D6-AFA5-4E65-A2CF-0FFF5696E7CF}"/>
          </ac:graphicFrameMkLst>
        </pc:graphicFrameChg>
        <pc:graphicFrameChg chg="add mod">
          <ac:chgData name="" userId="98788dcb6d37a4c7" providerId="LiveId" clId="{1350E2E0-186C-4B01-9A19-6AD97BB80D4E}" dt="2024-09-23T08:25:09.536" v="1441" actId="1076"/>
          <ac:graphicFrameMkLst>
            <pc:docMk/>
            <pc:sldMk cId="3097939796" sldId="662"/>
            <ac:graphicFrameMk id="54" creationId="{3FC409A2-1D3F-4FAD-9EB7-B76E70C5CFAB}"/>
          </ac:graphicFrameMkLst>
        </pc:graphicFrameChg>
        <pc:picChg chg="del mod">
          <ac:chgData name="" userId="98788dcb6d37a4c7" providerId="LiveId" clId="{1350E2E0-186C-4B01-9A19-6AD97BB80D4E}" dt="2024-09-23T06:40:10.056" v="700" actId="478"/>
          <ac:picMkLst>
            <pc:docMk/>
            <pc:sldMk cId="3097939796" sldId="662"/>
            <ac:picMk id="6" creationId="{575F2361-F777-4BEF-9424-B56D052AA989}"/>
          </ac:picMkLst>
        </pc:picChg>
        <pc:picChg chg="add del mod">
          <ac:chgData name="" userId="98788dcb6d37a4c7" providerId="LiveId" clId="{1350E2E0-186C-4B01-9A19-6AD97BB80D4E}" dt="2024-09-23T07:24:00.640" v="845" actId="478"/>
          <ac:picMkLst>
            <pc:docMk/>
            <pc:sldMk cId="3097939796" sldId="662"/>
            <ac:picMk id="18" creationId="{3EEB63F3-AD3A-46CF-86C2-DE0A5636DC77}"/>
          </ac:picMkLst>
        </pc:picChg>
        <pc:cxnChg chg="add mod">
          <ac:chgData name="" userId="98788dcb6d37a4c7" providerId="LiveId" clId="{1350E2E0-186C-4B01-9A19-6AD97BB80D4E}" dt="2024-09-23T07:41:13.315" v="979" actId="1076"/>
          <ac:cxnSpMkLst>
            <pc:docMk/>
            <pc:sldMk cId="3097939796" sldId="662"/>
            <ac:cxnSpMk id="5" creationId="{B83669F5-C736-482E-8955-9A43E73FD6BE}"/>
          </ac:cxnSpMkLst>
        </pc:cxnChg>
        <pc:cxnChg chg="add mod">
          <ac:chgData name="" userId="98788dcb6d37a4c7" providerId="LiveId" clId="{1350E2E0-186C-4B01-9A19-6AD97BB80D4E}" dt="2024-09-23T08:25:05.657" v="1440" actId="1076"/>
          <ac:cxnSpMkLst>
            <pc:docMk/>
            <pc:sldMk cId="3097939796" sldId="662"/>
            <ac:cxnSpMk id="13" creationId="{9363F922-C5B5-49B6-BF10-05EE11A0BB61}"/>
          </ac:cxnSpMkLst>
        </pc:cxnChg>
        <pc:cxnChg chg="add mod">
          <ac:chgData name="" userId="98788dcb6d37a4c7" providerId="LiveId" clId="{1350E2E0-186C-4B01-9A19-6AD97BB80D4E}" dt="2024-09-23T08:25:05.657" v="1440" actId="1076"/>
          <ac:cxnSpMkLst>
            <pc:docMk/>
            <pc:sldMk cId="3097939796" sldId="662"/>
            <ac:cxnSpMk id="14" creationId="{08823CC2-712D-4D5F-8E70-0297EE75CABC}"/>
          </ac:cxnSpMkLst>
        </pc:cxnChg>
        <pc:cxnChg chg="add mod">
          <ac:chgData name="" userId="98788dcb6d37a4c7" providerId="LiveId" clId="{1350E2E0-186C-4B01-9A19-6AD97BB80D4E}" dt="2024-09-23T08:25:05.657" v="1440" actId="1076"/>
          <ac:cxnSpMkLst>
            <pc:docMk/>
            <pc:sldMk cId="3097939796" sldId="662"/>
            <ac:cxnSpMk id="15" creationId="{0060BE9F-C6BC-4BC2-983B-439C35829F97}"/>
          </ac:cxnSpMkLst>
        </pc:cxnChg>
        <pc:cxnChg chg="add mod">
          <ac:chgData name="" userId="98788dcb6d37a4c7" providerId="LiveId" clId="{1350E2E0-186C-4B01-9A19-6AD97BB80D4E}" dt="2024-09-23T07:41:13.315" v="979" actId="1076"/>
          <ac:cxnSpMkLst>
            <pc:docMk/>
            <pc:sldMk cId="3097939796" sldId="662"/>
            <ac:cxnSpMk id="25" creationId="{15F66932-7CD1-4915-A548-A74333067497}"/>
          </ac:cxnSpMkLst>
        </pc:cxnChg>
        <pc:cxnChg chg="add mod">
          <ac:chgData name="" userId="98788dcb6d37a4c7" providerId="LiveId" clId="{1350E2E0-186C-4B01-9A19-6AD97BB80D4E}" dt="2024-09-23T07:41:13.315" v="979" actId="1076"/>
          <ac:cxnSpMkLst>
            <pc:docMk/>
            <pc:sldMk cId="3097939796" sldId="662"/>
            <ac:cxnSpMk id="27" creationId="{1D3146D2-6B99-4BDF-B7B4-DF0342C0F6D0}"/>
          </ac:cxnSpMkLst>
        </pc:cxnChg>
        <pc:cxnChg chg="add mod">
          <ac:chgData name="" userId="98788dcb6d37a4c7" providerId="LiveId" clId="{1350E2E0-186C-4B01-9A19-6AD97BB80D4E}" dt="2024-09-23T07:41:13.315" v="979" actId="1076"/>
          <ac:cxnSpMkLst>
            <pc:docMk/>
            <pc:sldMk cId="3097939796" sldId="662"/>
            <ac:cxnSpMk id="30" creationId="{001497D9-95B6-4F55-99E3-762C48BB80F7}"/>
          </ac:cxnSpMkLst>
        </pc:cxnChg>
        <pc:cxnChg chg="add mod">
          <ac:chgData name="" userId="98788dcb6d37a4c7" providerId="LiveId" clId="{1350E2E0-186C-4B01-9A19-6AD97BB80D4E}" dt="2024-09-23T07:41:22.031" v="980" actId="1076"/>
          <ac:cxnSpMkLst>
            <pc:docMk/>
            <pc:sldMk cId="3097939796" sldId="662"/>
            <ac:cxnSpMk id="38" creationId="{403DB328-3F96-40B7-A3D4-838767B0BDAB}"/>
          </ac:cxnSpMkLst>
        </pc:cxnChg>
        <pc:cxnChg chg="add mod">
          <ac:chgData name="" userId="98788dcb6d37a4c7" providerId="LiveId" clId="{1350E2E0-186C-4B01-9A19-6AD97BB80D4E}" dt="2024-09-23T07:41:22.031" v="980" actId="1076"/>
          <ac:cxnSpMkLst>
            <pc:docMk/>
            <pc:sldMk cId="3097939796" sldId="662"/>
            <ac:cxnSpMk id="39" creationId="{3C0753F6-9EC6-4A62-9A9E-19C21FF84499}"/>
          </ac:cxnSpMkLst>
        </pc:cxnChg>
        <pc:cxnChg chg="add mod">
          <ac:chgData name="" userId="98788dcb6d37a4c7" providerId="LiveId" clId="{1350E2E0-186C-4B01-9A19-6AD97BB80D4E}" dt="2024-09-23T07:41:22.031" v="980" actId="1076"/>
          <ac:cxnSpMkLst>
            <pc:docMk/>
            <pc:sldMk cId="3097939796" sldId="662"/>
            <ac:cxnSpMk id="40" creationId="{9925179D-C6DF-438F-B5E8-10E5AD22C7C8}"/>
          </ac:cxnSpMkLst>
        </pc:cxnChg>
        <pc:cxnChg chg="add mod">
          <ac:chgData name="" userId="98788dcb6d37a4c7" providerId="LiveId" clId="{1350E2E0-186C-4B01-9A19-6AD97BB80D4E}" dt="2024-09-23T07:41:22.031" v="980" actId="1076"/>
          <ac:cxnSpMkLst>
            <pc:docMk/>
            <pc:sldMk cId="3097939796" sldId="662"/>
            <ac:cxnSpMk id="41" creationId="{0A38C526-D9E8-4E7B-A2F4-82822ED26E04}"/>
          </ac:cxnSpMkLst>
        </pc:cxnChg>
        <pc:cxnChg chg="add mod">
          <ac:chgData name="" userId="98788dcb6d37a4c7" providerId="LiveId" clId="{1350E2E0-186C-4B01-9A19-6AD97BB80D4E}" dt="2024-09-23T08:25:09.536" v="1441" actId="1076"/>
          <ac:cxnSpMkLst>
            <pc:docMk/>
            <pc:sldMk cId="3097939796" sldId="662"/>
            <ac:cxnSpMk id="58" creationId="{98EBFBB3-F0D6-4921-894C-CAFA35118F50}"/>
          </ac:cxnSpMkLst>
        </pc:cxnChg>
        <pc:cxnChg chg="add del mod">
          <ac:chgData name="" userId="98788dcb6d37a4c7" providerId="LiveId" clId="{1350E2E0-186C-4B01-9A19-6AD97BB80D4E}" dt="2024-09-23T07:42:10.227" v="992" actId="478"/>
          <ac:cxnSpMkLst>
            <pc:docMk/>
            <pc:sldMk cId="3097939796" sldId="662"/>
            <ac:cxnSpMk id="59" creationId="{C39A23D8-B6B9-475C-BA8E-E7CE677576EC}"/>
          </ac:cxnSpMkLst>
        </pc:cxnChg>
        <pc:cxnChg chg="add mod">
          <ac:chgData name="" userId="98788dcb6d37a4c7" providerId="LiveId" clId="{1350E2E0-186C-4B01-9A19-6AD97BB80D4E}" dt="2024-09-23T08:25:09.536" v="1441" actId="1076"/>
          <ac:cxnSpMkLst>
            <pc:docMk/>
            <pc:sldMk cId="3097939796" sldId="662"/>
            <ac:cxnSpMk id="60" creationId="{00EA44FA-DC1B-4F61-B45D-E3596194DC8B}"/>
          </ac:cxnSpMkLst>
        </pc:cxnChg>
      </pc:sldChg>
      <pc:sldChg chg="addSp delSp modSp add">
        <pc:chgData name="" userId="98788dcb6d37a4c7" providerId="LiveId" clId="{1350E2E0-186C-4B01-9A19-6AD97BB80D4E}" dt="2024-09-23T09:02:06.873" v="2001" actId="404"/>
        <pc:sldMkLst>
          <pc:docMk/>
          <pc:sldMk cId="2532737671" sldId="663"/>
        </pc:sldMkLst>
        <pc:spChg chg="add mod">
          <ac:chgData name="" userId="98788dcb6d37a4c7" providerId="LiveId" clId="{1350E2E0-186C-4B01-9A19-6AD97BB80D4E}" dt="2024-09-23T09:02:06.873" v="2001" actId="404"/>
          <ac:spMkLst>
            <pc:docMk/>
            <pc:sldMk cId="2532737671" sldId="663"/>
            <ac:spMk id="4" creationId="{C6AADC33-93E1-4DFA-B749-F28B1432CF50}"/>
          </ac:spMkLst>
        </pc:spChg>
        <pc:spChg chg="add del">
          <ac:chgData name="" userId="98788dcb6d37a4c7" providerId="LiveId" clId="{1350E2E0-186C-4B01-9A19-6AD97BB80D4E}" dt="2024-09-22T10:23:13.070" v="59"/>
          <ac:spMkLst>
            <pc:docMk/>
            <pc:sldMk cId="2532737671" sldId="663"/>
            <ac:spMk id="9" creationId="{3C662915-77EC-4525-BB83-A0A003DCEB34}"/>
          </ac:spMkLst>
        </pc:spChg>
        <pc:spChg chg="add del">
          <ac:chgData name="" userId="98788dcb6d37a4c7" providerId="LiveId" clId="{1350E2E0-186C-4B01-9A19-6AD97BB80D4E}" dt="2024-09-22T10:23:13.070" v="59"/>
          <ac:spMkLst>
            <pc:docMk/>
            <pc:sldMk cId="2532737671" sldId="663"/>
            <ac:spMk id="10" creationId="{26C97E8B-3F3F-4D7B-A58F-A78724CB5D25}"/>
          </ac:spMkLst>
        </pc:spChg>
        <pc:spChg chg="add del">
          <ac:chgData name="" userId="98788dcb6d37a4c7" providerId="LiveId" clId="{1350E2E0-186C-4B01-9A19-6AD97BB80D4E}" dt="2024-09-22T10:23:13.070" v="59"/>
          <ac:spMkLst>
            <pc:docMk/>
            <pc:sldMk cId="2532737671" sldId="663"/>
            <ac:spMk id="12" creationId="{FCDD1CE3-1A11-4215-B394-5335A733FF81}"/>
          </ac:spMkLst>
        </pc:spChg>
        <pc:spChg chg="add del">
          <ac:chgData name="" userId="98788dcb6d37a4c7" providerId="LiveId" clId="{1350E2E0-186C-4B01-9A19-6AD97BB80D4E}" dt="2024-09-22T10:23:13.070" v="59"/>
          <ac:spMkLst>
            <pc:docMk/>
            <pc:sldMk cId="2532737671" sldId="663"/>
            <ac:spMk id="16" creationId="{3FB5391E-0831-45EA-B5F5-E7D46F697C60}"/>
          </ac:spMkLst>
        </pc:spChg>
        <pc:spChg chg="del">
          <ac:chgData name="" userId="98788dcb6d37a4c7" providerId="LiveId" clId="{1350E2E0-186C-4B01-9A19-6AD97BB80D4E}" dt="2024-09-23T07:53:48.228" v="1151" actId="478"/>
          <ac:spMkLst>
            <pc:docMk/>
            <pc:sldMk cId="2532737671" sldId="663"/>
            <ac:spMk id="17" creationId="{00000000-0000-0000-0000-000000000000}"/>
          </ac:spMkLst>
        </pc:spChg>
        <pc:spChg chg="add del">
          <ac:chgData name="" userId="98788dcb6d37a4c7" providerId="LiveId" clId="{1350E2E0-186C-4B01-9A19-6AD97BB80D4E}" dt="2024-09-22T10:23:14.225" v="61"/>
          <ac:spMkLst>
            <pc:docMk/>
            <pc:sldMk cId="2532737671" sldId="663"/>
            <ac:spMk id="19" creationId="{4E8FFF0B-4282-4B0F-9FA3-C44A1B24B66A}"/>
          </ac:spMkLst>
        </pc:spChg>
        <pc:spChg chg="add del">
          <ac:chgData name="" userId="98788dcb6d37a4c7" providerId="LiveId" clId="{1350E2E0-186C-4B01-9A19-6AD97BB80D4E}" dt="2024-09-22T10:23:14.225" v="61"/>
          <ac:spMkLst>
            <pc:docMk/>
            <pc:sldMk cId="2532737671" sldId="663"/>
            <ac:spMk id="20" creationId="{DA20C3F4-0508-4F9A-945C-600A4C9247A4}"/>
          </ac:spMkLst>
        </pc:spChg>
        <pc:spChg chg="add del">
          <ac:chgData name="" userId="98788dcb6d37a4c7" providerId="LiveId" clId="{1350E2E0-186C-4B01-9A19-6AD97BB80D4E}" dt="2024-09-22T10:23:14.225" v="61"/>
          <ac:spMkLst>
            <pc:docMk/>
            <pc:sldMk cId="2532737671" sldId="663"/>
            <ac:spMk id="21" creationId="{11BD181C-8A58-4EF7-B38E-D9963FFA7DCD}"/>
          </ac:spMkLst>
        </pc:spChg>
        <pc:spChg chg="add del">
          <ac:chgData name="" userId="98788dcb6d37a4c7" providerId="LiveId" clId="{1350E2E0-186C-4B01-9A19-6AD97BB80D4E}" dt="2024-09-22T10:23:14.225" v="61"/>
          <ac:spMkLst>
            <pc:docMk/>
            <pc:sldMk cId="2532737671" sldId="663"/>
            <ac:spMk id="25" creationId="{D0C06801-AD43-4AE5-ACAB-DCB462E4AEC1}"/>
          </ac:spMkLst>
        </pc:spChg>
        <pc:spChg chg="add del mod">
          <ac:chgData name="" userId="98788dcb6d37a4c7" providerId="LiveId" clId="{1350E2E0-186C-4B01-9A19-6AD97BB80D4E}" dt="2024-09-23T07:47:53.623" v="999" actId="478"/>
          <ac:spMkLst>
            <pc:docMk/>
            <pc:sldMk cId="2532737671" sldId="663"/>
            <ac:spMk id="27" creationId="{C786B0F0-3F9A-4A49-87FD-731BE270391B}"/>
          </ac:spMkLst>
        </pc:spChg>
        <pc:spChg chg="add del mod">
          <ac:chgData name="" userId="98788dcb6d37a4c7" providerId="LiveId" clId="{1350E2E0-186C-4B01-9A19-6AD97BB80D4E}" dt="2024-09-23T07:47:53.623" v="999" actId="478"/>
          <ac:spMkLst>
            <pc:docMk/>
            <pc:sldMk cId="2532737671" sldId="663"/>
            <ac:spMk id="28" creationId="{19EF3529-E48E-41F7-A01E-4D22367D9BC0}"/>
          </ac:spMkLst>
        </pc:spChg>
        <pc:spChg chg="mod">
          <ac:chgData name="" userId="98788dcb6d37a4c7" providerId="LiveId" clId="{1350E2E0-186C-4B01-9A19-6AD97BB80D4E}" dt="2024-09-23T07:53:50.539" v="1152" actId="1076"/>
          <ac:spMkLst>
            <pc:docMk/>
            <pc:sldMk cId="2532737671" sldId="663"/>
            <ac:spMk id="29" creationId="{00000000-0000-0000-0000-000000000000}"/>
          </ac:spMkLst>
        </pc:spChg>
        <pc:spChg chg="add del mod">
          <ac:chgData name="" userId="98788dcb6d37a4c7" providerId="LiveId" clId="{1350E2E0-186C-4B01-9A19-6AD97BB80D4E}" dt="2024-09-23T07:47:53.623" v="999" actId="478"/>
          <ac:spMkLst>
            <pc:docMk/>
            <pc:sldMk cId="2532737671" sldId="663"/>
            <ac:spMk id="30" creationId="{FBBD9F37-F3D2-4942-B649-F23FDF7A23DE}"/>
          </ac:spMkLst>
        </pc:spChg>
        <pc:spChg chg="add del mod">
          <ac:chgData name="" userId="98788dcb6d37a4c7" providerId="LiveId" clId="{1350E2E0-186C-4B01-9A19-6AD97BB80D4E}" dt="2024-09-23T07:47:53.623" v="999" actId="478"/>
          <ac:spMkLst>
            <pc:docMk/>
            <pc:sldMk cId="2532737671" sldId="663"/>
            <ac:spMk id="31" creationId="{7FFEDA1F-039A-4779-AF59-01B4C0BC2E52}"/>
          </ac:spMkLst>
        </pc:spChg>
        <pc:spChg chg="add del mod">
          <ac:chgData name="" userId="98788dcb6d37a4c7" providerId="LiveId" clId="{1350E2E0-186C-4B01-9A19-6AD97BB80D4E}" dt="2024-09-23T07:47:53.623" v="999" actId="478"/>
          <ac:spMkLst>
            <pc:docMk/>
            <pc:sldMk cId="2532737671" sldId="663"/>
            <ac:spMk id="35" creationId="{28CBA9F7-18B6-476F-9D4E-FAB13E3BF90E}"/>
          </ac:spMkLst>
        </pc:spChg>
        <pc:graphicFrameChg chg="add del">
          <ac:chgData name="" userId="98788dcb6d37a4c7" providerId="LiveId" clId="{1350E2E0-186C-4B01-9A19-6AD97BB80D4E}" dt="2024-09-22T10:23:13.070" v="59"/>
          <ac:graphicFrameMkLst>
            <pc:docMk/>
            <pc:sldMk cId="2532737671" sldId="663"/>
            <ac:graphicFrameMk id="8" creationId="{69EA8FA4-F5B6-4E1A-9353-A0066F6F1F1E}"/>
          </ac:graphicFrameMkLst>
        </pc:graphicFrameChg>
        <pc:graphicFrameChg chg="add del">
          <ac:chgData name="" userId="98788dcb6d37a4c7" providerId="LiveId" clId="{1350E2E0-186C-4B01-9A19-6AD97BB80D4E}" dt="2024-09-22T10:23:14.225" v="61"/>
          <ac:graphicFrameMkLst>
            <pc:docMk/>
            <pc:sldMk cId="2532737671" sldId="663"/>
            <ac:graphicFrameMk id="18" creationId="{D47E60C3-D0FD-443B-ABDB-F8252EDD8BAF}"/>
          </ac:graphicFrameMkLst>
        </pc:graphicFrameChg>
        <pc:graphicFrameChg chg="add del mod">
          <ac:chgData name="" userId="98788dcb6d37a4c7" providerId="LiveId" clId="{1350E2E0-186C-4B01-9A19-6AD97BB80D4E}" dt="2024-09-23T07:47:53.623" v="999" actId="478"/>
          <ac:graphicFrameMkLst>
            <pc:docMk/>
            <pc:sldMk cId="2532737671" sldId="663"/>
            <ac:graphicFrameMk id="26" creationId="{84676A0A-A38C-440E-B196-648064B42F45}"/>
          </ac:graphicFrameMkLst>
        </pc:graphicFrameChg>
        <pc:picChg chg="add mod">
          <ac:chgData name="" userId="98788dcb6d37a4c7" providerId="LiveId" clId="{1350E2E0-186C-4B01-9A19-6AD97BB80D4E}" dt="2024-09-23T07:53:55.946" v="1155" actId="1076"/>
          <ac:picMkLst>
            <pc:docMk/>
            <pc:sldMk cId="2532737671" sldId="663"/>
            <ac:picMk id="3" creationId="{BF5B9CC8-D5F3-4CAD-ADC7-14E7BDED9D86}"/>
          </ac:picMkLst>
        </pc:picChg>
        <pc:picChg chg="del">
          <ac:chgData name="" userId="98788dcb6d37a4c7" providerId="LiveId" clId="{1350E2E0-186C-4B01-9A19-6AD97BB80D4E}" dt="2024-09-22T10:22:53.576" v="53" actId="478"/>
          <ac:picMkLst>
            <pc:docMk/>
            <pc:sldMk cId="2532737671" sldId="663"/>
            <ac:picMk id="6" creationId="{575F2361-F777-4BEF-9424-B56D052AA989}"/>
          </ac:picMkLst>
        </pc:picChg>
        <pc:picChg chg="add mod">
          <ac:chgData name="" userId="98788dcb6d37a4c7" providerId="LiveId" clId="{1350E2E0-186C-4B01-9A19-6AD97BB80D4E}" dt="2024-09-23T07:53:51.888" v="1153" actId="1076"/>
          <ac:picMkLst>
            <pc:docMk/>
            <pc:sldMk cId="2532737671" sldId="663"/>
            <ac:picMk id="7" creationId="{597A50A1-E3EC-4B9C-BB3A-354C08AD4743}"/>
          </ac:picMkLst>
        </pc:picChg>
        <pc:cxnChg chg="add mod">
          <ac:chgData name="" userId="98788dcb6d37a4c7" providerId="LiveId" clId="{1350E2E0-186C-4B01-9A19-6AD97BB80D4E}" dt="2024-09-23T08:30:54.912" v="1655" actId="13822"/>
          <ac:cxnSpMkLst>
            <pc:docMk/>
            <pc:sldMk cId="2532737671" sldId="663"/>
            <ac:cxnSpMk id="6" creationId="{0FD12CCD-5330-4759-B240-223F71C704BC}"/>
          </ac:cxnSpMkLst>
        </pc:cxnChg>
        <pc:cxnChg chg="add del">
          <ac:chgData name="" userId="98788dcb6d37a4c7" providerId="LiveId" clId="{1350E2E0-186C-4B01-9A19-6AD97BB80D4E}" dt="2024-09-22T10:23:13.070" v="59"/>
          <ac:cxnSpMkLst>
            <pc:docMk/>
            <pc:sldMk cId="2532737671" sldId="663"/>
            <ac:cxnSpMk id="13" creationId="{D4B70CD8-BBE9-4928-9208-786B06D860BF}"/>
          </ac:cxnSpMkLst>
        </pc:cxnChg>
        <pc:cxnChg chg="add del">
          <ac:chgData name="" userId="98788dcb6d37a4c7" providerId="LiveId" clId="{1350E2E0-186C-4B01-9A19-6AD97BB80D4E}" dt="2024-09-22T10:23:13.070" v="59"/>
          <ac:cxnSpMkLst>
            <pc:docMk/>
            <pc:sldMk cId="2532737671" sldId="663"/>
            <ac:cxnSpMk id="14" creationId="{0B7CB9A0-74D2-493C-942F-789F5AFCA23C}"/>
          </ac:cxnSpMkLst>
        </pc:cxnChg>
        <pc:cxnChg chg="add del">
          <ac:chgData name="" userId="98788dcb6d37a4c7" providerId="LiveId" clId="{1350E2E0-186C-4B01-9A19-6AD97BB80D4E}" dt="2024-09-22T10:23:13.070" v="59"/>
          <ac:cxnSpMkLst>
            <pc:docMk/>
            <pc:sldMk cId="2532737671" sldId="663"/>
            <ac:cxnSpMk id="15" creationId="{ECE47F38-CAA2-44B8-821B-B58C798A9802}"/>
          </ac:cxnSpMkLst>
        </pc:cxnChg>
        <pc:cxnChg chg="add del">
          <ac:chgData name="" userId="98788dcb6d37a4c7" providerId="LiveId" clId="{1350E2E0-186C-4B01-9A19-6AD97BB80D4E}" dt="2024-09-22T10:23:14.225" v="61"/>
          <ac:cxnSpMkLst>
            <pc:docMk/>
            <pc:sldMk cId="2532737671" sldId="663"/>
            <ac:cxnSpMk id="22" creationId="{AEC259D7-38E0-4385-9954-DB9DFBA3900C}"/>
          </ac:cxnSpMkLst>
        </pc:cxnChg>
        <pc:cxnChg chg="add del">
          <ac:chgData name="" userId="98788dcb6d37a4c7" providerId="LiveId" clId="{1350E2E0-186C-4B01-9A19-6AD97BB80D4E}" dt="2024-09-22T10:23:14.225" v="61"/>
          <ac:cxnSpMkLst>
            <pc:docMk/>
            <pc:sldMk cId="2532737671" sldId="663"/>
            <ac:cxnSpMk id="23" creationId="{E8A3AED5-1DEF-44FA-BF4F-513294472587}"/>
          </ac:cxnSpMkLst>
        </pc:cxnChg>
        <pc:cxnChg chg="add del">
          <ac:chgData name="" userId="98788dcb6d37a4c7" providerId="LiveId" clId="{1350E2E0-186C-4B01-9A19-6AD97BB80D4E}" dt="2024-09-22T10:23:14.225" v="61"/>
          <ac:cxnSpMkLst>
            <pc:docMk/>
            <pc:sldMk cId="2532737671" sldId="663"/>
            <ac:cxnSpMk id="24" creationId="{BB0642CB-95D9-4C2E-BBAF-BB175C3B04BA}"/>
          </ac:cxnSpMkLst>
        </pc:cxnChg>
        <pc:cxnChg chg="add del mod">
          <ac:chgData name="" userId="98788dcb6d37a4c7" providerId="LiveId" clId="{1350E2E0-186C-4B01-9A19-6AD97BB80D4E}" dt="2024-09-23T07:47:53.623" v="999" actId="478"/>
          <ac:cxnSpMkLst>
            <pc:docMk/>
            <pc:sldMk cId="2532737671" sldId="663"/>
            <ac:cxnSpMk id="32" creationId="{12344FA0-13C3-4AC7-BC7B-578C6683D0AD}"/>
          </ac:cxnSpMkLst>
        </pc:cxnChg>
        <pc:cxnChg chg="add del mod">
          <ac:chgData name="" userId="98788dcb6d37a4c7" providerId="LiveId" clId="{1350E2E0-186C-4B01-9A19-6AD97BB80D4E}" dt="2024-09-23T07:47:53.623" v="999" actId="478"/>
          <ac:cxnSpMkLst>
            <pc:docMk/>
            <pc:sldMk cId="2532737671" sldId="663"/>
            <ac:cxnSpMk id="33" creationId="{38C6E385-6291-41A4-8B28-0320FAA32162}"/>
          </ac:cxnSpMkLst>
        </pc:cxnChg>
        <pc:cxnChg chg="add del mod">
          <ac:chgData name="" userId="98788dcb6d37a4c7" providerId="LiveId" clId="{1350E2E0-186C-4B01-9A19-6AD97BB80D4E}" dt="2024-09-23T07:47:53.623" v="999" actId="478"/>
          <ac:cxnSpMkLst>
            <pc:docMk/>
            <pc:sldMk cId="2532737671" sldId="663"/>
            <ac:cxnSpMk id="34" creationId="{9D557306-F7BF-421C-9ED1-ABB1F96637A2}"/>
          </ac:cxnSpMkLst>
        </pc:cxnChg>
      </pc:sldChg>
      <pc:sldChg chg="addSp delSp modSp add">
        <pc:chgData name="" userId="98788dcb6d37a4c7" providerId="LiveId" clId="{1350E2E0-186C-4B01-9A19-6AD97BB80D4E}" dt="2024-09-23T08:59:28.347" v="1997" actId="1076"/>
        <pc:sldMkLst>
          <pc:docMk/>
          <pc:sldMk cId="1870763878" sldId="666"/>
        </pc:sldMkLst>
        <pc:spChg chg="add mod">
          <ac:chgData name="" userId="98788dcb6d37a4c7" providerId="LiveId" clId="{1350E2E0-186C-4B01-9A19-6AD97BB80D4E}" dt="2024-09-23T08:50:21.735" v="1790" actId="1076"/>
          <ac:spMkLst>
            <pc:docMk/>
            <pc:sldMk cId="1870763878" sldId="666"/>
            <ac:spMk id="8" creationId="{4767141D-34D6-4A17-8180-0001CEE734C2}"/>
          </ac:spMkLst>
        </pc:spChg>
        <pc:spChg chg="add mod">
          <ac:chgData name="" userId="98788dcb6d37a4c7" providerId="LiveId" clId="{1350E2E0-186C-4B01-9A19-6AD97BB80D4E}" dt="2024-09-23T08:50:27.705" v="1793" actId="1076"/>
          <ac:spMkLst>
            <pc:docMk/>
            <pc:sldMk cId="1870763878" sldId="666"/>
            <ac:spMk id="12" creationId="{E34C3581-A5A6-46DA-91D6-00EF78FC2898}"/>
          </ac:spMkLst>
        </pc:spChg>
        <pc:spChg chg="add mod">
          <ac:chgData name="" userId="98788dcb6d37a4c7" providerId="LiveId" clId="{1350E2E0-186C-4B01-9A19-6AD97BB80D4E}" dt="2024-09-23T08:50:25.755" v="1792" actId="1076"/>
          <ac:spMkLst>
            <pc:docMk/>
            <pc:sldMk cId="1870763878" sldId="666"/>
            <ac:spMk id="13" creationId="{FE7321FC-7638-4924-A49B-F89EB05C360C}"/>
          </ac:spMkLst>
        </pc:spChg>
        <pc:spChg chg="mod">
          <ac:chgData name="" userId="98788dcb6d37a4c7" providerId="LiveId" clId="{1350E2E0-186C-4B01-9A19-6AD97BB80D4E}" dt="2024-09-23T08:49:51.051" v="1779" actId="1076"/>
          <ac:spMkLst>
            <pc:docMk/>
            <pc:sldMk cId="1870763878" sldId="666"/>
            <ac:spMk id="17" creationId="{00000000-0000-0000-0000-000000000000}"/>
          </ac:spMkLst>
        </pc:spChg>
        <pc:spChg chg="add mod">
          <ac:chgData name="" userId="98788dcb6d37a4c7" providerId="LiveId" clId="{1350E2E0-186C-4B01-9A19-6AD97BB80D4E}" dt="2024-09-23T08:50:29.512" v="1794" actId="1076"/>
          <ac:spMkLst>
            <pc:docMk/>
            <pc:sldMk cId="1870763878" sldId="666"/>
            <ac:spMk id="18" creationId="{F0B29ED5-819F-4ABC-AB7A-C5BCF5A02B27}"/>
          </ac:spMkLst>
        </pc:spChg>
        <pc:spChg chg="add del mod">
          <ac:chgData name="" userId="98788dcb6d37a4c7" providerId="LiveId" clId="{1350E2E0-186C-4B01-9A19-6AD97BB80D4E}" dt="2024-09-23T08:50:08.175" v="1786"/>
          <ac:spMkLst>
            <pc:docMk/>
            <pc:sldMk cId="1870763878" sldId="666"/>
            <ac:spMk id="23" creationId="{667142FA-767B-4725-8034-868014D39779}"/>
          </ac:spMkLst>
        </pc:spChg>
        <pc:spChg chg="add del mod">
          <ac:chgData name="" userId="98788dcb6d37a4c7" providerId="LiveId" clId="{1350E2E0-186C-4B01-9A19-6AD97BB80D4E}" dt="2024-09-23T08:50:08.175" v="1786"/>
          <ac:spMkLst>
            <pc:docMk/>
            <pc:sldMk cId="1870763878" sldId="666"/>
            <ac:spMk id="24" creationId="{27D48C47-9853-4B29-ADC3-91BF59AFBECC}"/>
          </ac:spMkLst>
        </pc:spChg>
        <pc:spChg chg="add del mod">
          <ac:chgData name="" userId="98788dcb6d37a4c7" providerId="LiveId" clId="{1350E2E0-186C-4B01-9A19-6AD97BB80D4E}" dt="2024-09-23T08:50:08.175" v="1786"/>
          <ac:spMkLst>
            <pc:docMk/>
            <pc:sldMk cId="1870763878" sldId="666"/>
            <ac:spMk id="25" creationId="{C6F15A4A-3C83-4147-9553-423C4DF043E8}"/>
          </ac:spMkLst>
        </pc:spChg>
        <pc:spChg chg="add del mod">
          <ac:chgData name="" userId="98788dcb6d37a4c7" providerId="LiveId" clId="{1350E2E0-186C-4B01-9A19-6AD97BB80D4E}" dt="2024-09-23T08:50:08.175" v="1786"/>
          <ac:spMkLst>
            <pc:docMk/>
            <pc:sldMk cId="1870763878" sldId="666"/>
            <ac:spMk id="27" creationId="{8EE96B60-6DC8-43A9-AE5D-081CFED86DC5}"/>
          </ac:spMkLst>
        </pc:spChg>
        <pc:spChg chg="add mod">
          <ac:chgData name="" userId="98788dcb6d37a4c7" providerId="LiveId" clId="{1350E2E0-186C-4B01-9A19-6AD97BB80D4E}" dt="2024-09-23T08:51:51.070" v="1814" actId="1076"/>
          <ac:spMkLst>
            <pc:docMk/>
            <pc:sldMk cId="1870763878" sldId="666"/>
            <ac:spMk id="34" creationId="{BA9A5BC4-3A86-4B56-9F4B-2DEC3FEA9A3D}"/>
          </ac:spMkLst>
        </pc:spChg>
        <pc:spChg chg="add mod">
          <ac:chgData name="" userId="98788dcb6d37a4c7" providerId="LiveId" clId="{1350E2E0-186C-4B01-9A19-6AD97BB80D4E}" dt="2024-09-23T08:51:51.070" v="1814" actId="1076"/>
          <ac:spMkLst>
            <pc:docMk/>
            <pc:sldMk cId="1870763878" sldId="666"/>
            <ac:spMk id="35" creationId="{A3C636F3-3762-4442-A13B-0691A2F7200A}"/>
          </ac:spMkLst>
        </pc:spChg>
        <pc:spChg chg="add mod">
          <ac:chgData name="" userId="98788dcb6d37a4c7" providerId="LiveId" clId="{1350E2E0-186C-4B01-9A19-6AD97BB80D4E}" dt="2024-09-23T08:51:51.070" v="1814" actId="1076"/>
          <ac:spMkLst>
            <pc:docMk/>
            <pc:sldMk cId="1870763878" sldId="666"/>
            <ac:spMk id="36" creationId="{B41AA011-1B76-46FD-967F-81294CF42BBF}"/>
          </ac:spMkLst>
        </pc:spChg>
        <pc:spChg chg="add mod">
          <ac:chgData name="" userId="98788dcb6d37a4c7" providerId="LiveId" clId="{1350E2E0-186C-4B01-9A19-6AD97BB80D4E}" dt="2024-09-23T08:51:51.070" v="1814" actId="1076"/>
          <ac:spMkLst>
            <pc:docMk/>
            <pc:sldMk cId="1870763878" sldId="666"/>
            <ac:spMk id="38" creationId="{A6883310-3B18-4CF2-8EAA-7B9D7257349D}"/>
          </ac:spMkLst>
        </pc:spChg>
        <pc:spChg chg="add mod">
          <ac:chgData name="" userId="98788dcb6d37a4c7" providerId="LiveId" clId="{1350E2E0-186C-4B01-9A19-6AD97BB80D4E}" dt="2024-09-23T08:50:45.137" v="1799" actId="1076"/>
          <ac:spMkLst>
            <pc:docMk/>
            <pc:sldMk cId="1870763878" sldId="666"/>
            <ac:spMk id="41" creationId="{60EC256E-8101-4C5E-AC70-E6F8B8B5CA1A}"/>
          </ac:spMkLst>
        </pc:spChg>
        <pc:spChg chg="add mod">
          <ac:chgData name="" userId="98788dcb6d37a4c7" providerId="LiveId" clId="{1350E2E0-186C-4B01-9A19-6AD97BB80D4E}" dt="2024-09-23T08:50:45.137" v="1799" actId="1076"/>
          <ac:spMkLst>
            <pc:docMk/>
            <pc:sldMk cId="1870763878" sldId="666"/>
            <ac:spMk id="42" creationId="{7D3DE010-62BA-4D5C-A1F0-EBE0F2FCB6DF}"/>
          </ac:spMkLst>
        </pc:spChg>
        <pc:spChg chg="add mod">
          <ac:chgData name="" userId="98788dcb6d37a4c7" providerId="LiveId" clId="{1350E2E0-186C-4B01-9A19-6AD97BB80D4E}" dt="2024-09-23T08:50:45.137" v="1799" actId="1076"/>
          <ac:spMkLst>
            <pc:docMk/>
            <pc:sldMk cId="1870763878" sldId="666"/>
            <ac:spMk id="43" creationId="{C0FD2387-307A-429A-991E-36615C851F87}"/>
          </ac:spMkLst>
        </pc:spChg>
        <pc:spChg chg="add mod">
          <ac:chgData name="" userId="98788dcb6d37a4c7" providerId="LiveId" clId="{1350E2E0-186C-4B01-9A19-6AD97BB80D4E}" dt="2024-09-23T08:50:45.137" v="1799" actId="1076"/>
          <ac:spMkLst>
            <pc:docMk/>
            <pc:sldMk cId="1870763878" sldId="666"/>
            <ac:spMk id="45" creationId="{4B404065-CA49-4C23-B1EA-17E5693558E5}"/>
          </ac:spMkLst>
        </pc:spChg>
        <pc:spChg chg="add mod">
          <ac:chgData name="" userId="98788dcb6d37a4c7" providerId="LiveId" clId="{1350E2E0-186C-4B01-9A19-6AD97BB80D4E}" dt="2024-09-23T08:50:47.378" v="1801" actId="1076"/>
          <ac:spMkLst>
            <pc:docMk/>
            <pc:sldMk cId="1870763878" sldId="666"/>
            <ac:spMk id="48" creationId="{9575E610-4556-40DC-8903-694EE05E533E}"/>
          </ac:spMkLst>
        </pc:spChg>
        <pc:spChg chg="add mod">
          <ac:chgData name="" userId="98788dcb6d37a4c7" providerId="LiveId" clId="{1350E2E0-186C-4B01-9A19-6AD97BB80D4E}" dt="2024-09-23T08:50:47.378" v="1801" actId="1076"/>
          <ac:spMkLst>
            <pc:docMk/>
            <pc:sldMk cId="1870763878" sldId="666"/>
            <ac:spMk id="49" creationId="{A7B7D49A-8647-466B-BECB-5D96EA9BC03D}"/>
          </ac:spMkLst>
        </pc:spChg>
        <pc:spChg chg="add mod">
          <ac:chgData name="" userId="98788dcb6d37a4c7" providerId="LiveId" clId="{1350E2E0-186C-4B01-9A19-6AD97BB80D4E}" dt="2024-09-23T08:50:47.378" v="1801" actId="1076"/>
          <ac:spMkLst>
            <pc:docMk/>
            <pc:sldMk cId="1870763878" sldId="666"/>
            <ac:spMk id="50" creationId="{DCAA0A32-CB28-4528-ACF1-94397D689947}"/>
          </ac:spMkLst>
        </pc:spChg>
        <pc:spChg chg="add mod">
          <ac:chgData name="" userId="98788dcb6d37a4c7" providerId="LiveId" clId="{1350E2E0-186C-4B01-9A19-6AD97BB80D4E}" dt="2024-09-23T08:50:47.378" v="1801" actId="1076"/>
          <ac:spMkLst>
            <pc:docMk/>
            <pc:sldMk cId="1870763878" sldId="666"/>
            <ac:spMk id="52" creationId="{5DFD3D9F-0A7D-4272-B14F-0E9FE2908E43}"/>
          </ac:spMkLst>
        </pc:spChg>
        <pc:spChg chg="add mod">
          <ac:chgData name="" userId="98788dcb6d37a4c7" providerId="LiveId" clId="{1350E2E0-186C-4B01-9A19-6AD97BB80D4E}" dt="2024-09-23T08:50:50.333" v="1803" actId="1076"/>
          <ac:spMkLst>
            <pc:docMk/>
            <pc:sldMk cId="1870763878" sldId="666"/>
            <ac:spMk id="55" creationId="{5A9EF3E6-E2F6-45F0-B450-78489E9505E9}"/>
          </ac:spMkLst>
        </pc:spChg>
        <pc:spChg chg="add mod">
          <ac:chgData name="" userId="98788dcb6d37a4c7" providerId="LiveId" clId="{1350E2E0-186C-4B01-9A19-6AD97BB80D4E}" dt="2024-09-23T08:50:50.333" v="1803" actId="1076"/>
          <ac:spMkLst>
            <pc:docMk/>
            <pc:sldMk cId="1870763878" sldId="666"/>
            <ac:spMk id="56" creationId="{3F686737-96EE-4DC4-A2B7-55D0D309E55D}"/>
          </ac:spMkLst>
        </pc:spChg>
        <pc:spChg chg="add mod">
          <ac:chgData name="" userId="98788dcb6d37a4c7" providerId="LiveId" clId="{1350E2E0-186C-4B01-9A19-6AD97BB80D4E}" dt="2024-09-23T08:50:50.333" v="1803" actId="1076"/>
          <ac:spMkLst>
            <pc:docMk/>
            <pc:sldMk cId="1870763878" sldId="666"/>
            <ac:spMk id="57" creationId="{E7816BA5-CD43-4734-BCEC-3FBA6A8FABD9}"/>
          </ac:spMkLst>
        </pc:spChg>
        <pc:spChg chg="add mod">
          <ac:chgData name="" userId="98788dcb6d37a4c7" providerId="LiveId" clId="{1350E2E0-186C-4B01-9A19-6AD97BB80D4E}" dt="2024-09-23T08:50:50.333" v="1803" actId="1076"/>
          <ac:spMkLst>
            <pc:docMk/>
            <pc:sldMk cId="1870763878" sldId="666"/>
            <ac:spMk id="59" creationId="{64AF61D2-ADA7-4362-B5B0-047FBD237A3E}"/>
          </ac:spMkLst>
        </pc:spChg>
        <pc:spChg chg="add del mod">
          <ac:chgData name="" userId="98788dcb6d37a4c7" providerId="LiveId" clId="{1350E2E0-186C-4B01-9A19-6AD97BB80D4E}" dt="2024-09-23T08:51:24.116" v="1808" actId="478"/>
          <ac:spMkLst>
            <pc:docMk/>
            <pc:sldMk cId="1870763878" sldId="666"/>
            <ac:spMk id="63" creationId="{1D0EAE4D-D9AD-4EC6-84DE-D49F54CDC915}"/>
          </ac:spMkLst>
        </pc:spChg>
        <pc:spChg chg="add mod">
          <ac:chgData name="" userId="98788dcb6d37a4c7" providerId="LiveId" clId="{1350E2E0-186C-4B01-9A19-6AD97BB80D4E}" dt="2024-09-23T08:51:40.251" v="1811" actId="13822"/>
          <ac:spMkLst>
            <pc:docMk/>
            <pc:sldMk cId="1870763878" sldId="666"/>
            <ac:spMk id="64" creationId="{B17F9954-CED8-4E63-B912-CB632845BADA}"/>
          </ac:spMkLst>
        </pc:spChg>
        <pc:spChg chg="add mod">
          <ac:chgData name="" userId="98788dcb6d37a4c7" providerId="LiveId" clId="{1350E2E0-186C-4B01-9A19-6AD97BB80D4E}" dt="2024-09-23T08:51:51.070" v="1814" actId="1076"/>
          <ac:spMkLst>
            <pc:docMk/>
            <pc:sldMk cId="1870763878" sldId="666"/>
            <ac:spMk id="65" creationId="{596CA180-8E70-4FE6-9D22-10A0C9594716}"/>
          </ac:spMkLst>
        </pc:spChg>
        <pc:spChg chg="add mod">
          <ac:chgData name="" userId="98788dcb6d37a4c7" providerId="LiveId" clId="{1350E2E0-186C-4B01-9A19-6AD97BB80D4E}" dt="2024-09-23T08:53:11.506" v="1834" actId="13822"/>
          <ac:spMkLst>
            <pc:docMk/>
            <pc:sldMk cId="1870763878" sldId="666"/>
            <ac:spMk id="72" creationId="{8BE8EBF0-2DD3-4023-8234-E41748743785}"/>
          </ac:spMkLst>
        </pc:spChg>
        <pc:spChg chg="add mod">
          <ac:chgData name="" userId="98788dcb6d37a4c7" providerId="LiveId" clId="{1350E2E0-186C-4B01-9A19-6AD97BB80D4E}" dt="2024-09-23T08:53:11.506" v="1834" actId="13822"/>
          <ac:spMkLst>
            <pc:docMk/>
            <pc:sldMk cId="1870763878" sldId="666"/>
            <ac:spMk id="73" creationId="{5390E474-374B-4B35-91BD-6A8FF38267E3}"/>
          </ac:spMkLst>
        </pc:spChg>
        <pc:spChg chg="add mod">
          <ac:chgData name="" userId="98788dcb6d37a4c7" providerId="LiveId" clId="{1350E2E0-186C-4B01-9A19-6AD97BB80D4E}" dt="2024-09-23T08:53:11.506" v="1834" actId="13822"/>
          <ac:spMkLst>
            <pc:docMk/>
            <pc:sldMk cId="1870763878" sldId="666"/>
            <ac:spMk id="74" creationId="{841180AE-D276-4B5F-9120-513015CCB22A}"/>
          </ac:spMkLst>
        </pc:spChg>
        <pc:spChg chg="add mod">
          <ac:chgData name="" userId="98788dcb6d37a4c7" providerId="LiveId" clId="{1350E2E0-186C-4B01-9A19-6AD97BB80D4E}" dt="2024-09-23T08:53:11.506" v="1834" actId="13822"/>
          <ac:spMkLst>
            <pc:docMk/>
            <pc:sldMk cId="1870763878" sldId="666"/>
            <ac:spMk id="75" creationId="{CF4655A8-8115-48D1-9F43-DF1E6FC47A9C}"/>
          </ac:spMkLst>
        </pc:spChg>
        <pc:spChg chg="add del mod">
          <ac:chgData name="" userId="98788dcb6d37a4c7" providerId="LiveId" clId="{1350E2E0-186C-4B01-9A19-6AD97BB80D4E}" dt="2024-09-23T08:53:31.199" v="1838" actId="11529"/>
          <ac:spMkLst>
            <pc:docMk/>
            <pc:sldMk cId="1870763878" sldId="666"/>
            <ac:spMk id="78" creationId="{3B4E0619-AD77-41B6-8671-04D41B02B45A}"/>
          </ac:spMkLst>
        </pc:spChg>
        <pc:spChg chg="add mod">
          <ac:chgData name="" userId="98788dcb6d37a4c7" providerId="LiveId" clId="{1350E2E0-186C-4B01-9A19-6AD97BB80D4E}" dt="2024-09-23T08:59:06.928" v="1995" actId="207"/>
          <ac:spMkLst>
            <pc:docMk/>
            <pc:sldMk cId="1870763878" sldId="666"/>
            <ac:spMk id="81" creationId="{622D5181-D533-4E7F-9BCE-B40153CDFF24}"/>
          </ac:spMkLst>
        </pc:spChg>
        <pc:spChg chg="add del mod">
          <ac:chgData name="" userId="98788dcb6d37a4c7" providerId="LiveId" clId="{1350E2E0-186C-4B01-9A19-6AD97BB80D4E}" dt="2024-09-23T08:56:59.538" v="1967" actId="478"/>
          <ac:spMkLst>
            <pc:docMk/>
            <pc:sldMk cId="1870763878" sldId="666"/>
            <ac:spMk id="83" creationId="{CD376C35-7D19-488B-B93A-32BE2AF4F178}"/>
          </ac:spMkLst>
        </pc:spChg>
        <pc:spChg chg="add mod">
          <ac:chgData name="" userId="98788dcb6d37a4c7" providerId="LiveId" clId="{1350E2E0-186C-4B01-9A19-6AD97BB80D4E}" dt="2024-09-23T08:57:42.228" v="1979" actId="404"/>
          <ac:spMkLst>
            <pc:docMk/>
            <pc:sldMk cId="1870763878" sldId="666"/>
            <ac:spMk id="84" creationId="{3C63E38C-B947-414B-8704-494E0E0CF30C}"/>
          </ac:spMkLst>
        </pc:spChg>
        <pc:spChg chg="add del mod">
          <ac:chgData name="" userId="98788dcb6d37a4c7" providerId="LiveId" clId="{1350E2E0-186C-4B01-9A19-6AD97BB80D4E}" dt="2024-09-23T08:57:18.599" v="1972" actId="478"/>
          <ac:spMkLst>
            <pc:docMk/>
            <pc:sldMk cId="1870763878" sldId="666"/>
            <ac:spMk id="85" creationId="{0DAF2781-52AB-42E2-8A8B-0AACD4DA84E1}"/>
          </ac:spMkLst>
        </pc:spChg>
        <pc:spChg chg="add del">
          <ac:chgData name="" userId="98788dcb6d37a4c7" providerId="LiveId" clId="{1350E2E0-186C-4B01-9A19-6AD97BB80D4E}" dt="2024-09-23T08:56:53.701" v="1965"/>
          <ac:spMkLst>
            <pc:docMk/>
            <pc:sldMk cId="1870763878" sldId="666"/>
            <ac:spMk id="89" creationId="{7FA9EA63-BEBD-4DCF-81D4-8A85C3C8F3A1}"/>
          </ac:spMkLst>
        </pc:spChg>
        <pc:spChg chg="add mod">
          <ac:chgData name="" userId="98788dcb6d37a4c7" providerId="LiveId" clId="{1350E2E0-186C-4B01-9A19-6AD97BB80D4E}" dt="2024-09-23T08:57:03.864" v="1968" actId="1076"/>
          <ac:spMkLst>
            <pc:docMk/>
            <pc:sldMk cId="1870763878" sldId="666"/>
            <ac:spMk id="90" creationId="{00B7823E-1215-4339-BA78-D9ED70433FAD}"/>
          </ac:spMkLst>
        </pc:spChg>
        <pc:spChg chg="add mod">
          <ac:chgData name="" userId="98788dcb6d37a4c7" providerId="LiveId" clId="{1350E2E0-186C-4B01-9A19-6AD97BB80D4E}" dt="2024-09-23T08:57:49.981" v="1980" actId="1076"/>
          <ac:spMkLst>
            <pc:docMk/>
            <pc:sldMk cId="1870763878" sldId="666"/>
            <ac:spMk id="91" creationId="{DA33FD50-C391-422C-96C3-D49F60AA6573}"/>
          </ac:spMkLst>
        </pc:spChg>
        <pc:spChg chg="add mod">
          <ac:chgData name="" userId="98788dcb6d37a4c7" providerId="LiveId" clId="{1350E2E0-186C-4B01-9A19-6AD97BB80D4E}" dt="2024-09-23T08:58:28.720" v="1988" actId="207"/>
          <ac:spMkLst>
            <pc:docMk/>
            <pc:sldMk cId="1870763878" sldId="666"/>
            <ac:spMk id="93" creationId="{2B50DF17-B638-4785-BFEC-05F8A84B320F}"/>
          </ac:spMkLst>
        </pc:spChg>
        <pc:spChg chg="add mod">
          <ac:chgData name="" userId="98788dcb6d37a4c7" providerId="LiveId" clId="{1350E2E0-186C-4B01-9A19-6AD97BB80D4E}" dt="2024-09-23T08:58:38.965" v="1990" actId="1076"/>
          <ac:spMkLst>
            <pc:docMk/>
            <pc:sldMk cId="1870763878" sldId="666"/>
            <ac:spMk id="94" creationId="{6553CB9C-0A1B-41B6-B1B0-6831E81B89B5}"/>
          </ac:spMkLst>
        </pc:spChg>
        <pc:spChg chg="add mod">
          <ac:chgData name="" userId="98788dcb6d37a4c7" providerId="LiveId" clId="{1350E2E0-186C-4B01-9A19-6AD97BB80D4E}" dt="2024-09-23T08:58:46.352" v="1993" actId="20577"/>
          <ac:spMkLst>
            <pc:docMk/>
            <pc:sldMk cId="1870763878" sldId="666"/>
            <ac:spMk id="95" creationId="{8056455A-F8B9-47EA-8314-EB483571CA55}"/>
          </ac:spMkLst>
        </pc:spChg>
        <pc:graphicFrameChg chg="add mod modGraphic">
          <ac:chgData name="" userId="98788dcb6d37a4c7" providerId="LiveId" clId="{1350E2E0-186C-4B01-9A19-6AD97BB80D4E}" dt="2024-09-23T08:50:17.394" v="1789" actId="14100"/>
          <ac:graphicFrameMkLst>
            <pc:docMk/>
            <pc:sldMk cId="1870763878" sldId="666"/>
            <ac:graphicFrameMk id="7" creationId="{718E17F8-2778-4811-A396-E24CE2044F4F}"/>
          </ac:graphicFrameMkLst>
        </pc:graphicFrameChg>
        <pc:graphicFrameChg chg="add del mod modGraphic">
          <ac:chgData name="" userId="98788dcb6d37a4c7" providerId="LiveId" clId="{1350E2E0-186C-4B01-9A19-6AD97BB80D4E}" dt="2024-09-23T08:50:08.175" v="1786"/>
          <ac:graphicFrameMkLst>
            <pc:docMk/>
            <pc:sldMk cId="1870763878" sldId="666"/>
            <ac:graphicFrameMk id="22" creationId="{52410CC4-1AC5-4D3E-938E-A92B0590D172}"/>
          </ac:graphicFrameMkLst>
        </pc:graphicFrameChg>
        <pc:graphicFrameChg chg="add mod">
          <ac:chgData name="" userId="98788dcb6d37a4c7" providerId="LiveId" clId="{1350E2E0-186C-4B01-9A19-6AD97BB80D4E}" dt="2024-09-23T08:51:51.070" v="1814" actId="1076"/>
          <ac:graphicFrameMkLst>
            <pc:docMk/>
            <pc:sldMk cId="1870763878" sldId="666"/>
            <ac:graphicFrameMk id="33" creationId="{FC37C4C9-4F85-4B5A-94CD-4055FBA71C95}"/>
          </ac:graphicFrameMkLst>
        </pc:graphicFrameChg>
        <pc:graphicFrameChg chg="add mod">
          <ac:chgData name="" userId="98788dcb6d37a4c7" providerId="LiveId" clId="{1350E2E0-186C-4B01-9A19-6AD97BB80D4E}" dt="2024-09-23T08:50:45.137" v="1799" actId="1076"/>
          <ac:graphicFrameMkLst>
            <pc:docMk/>
            <pc:sldMk cId="1870763878" sldId="666"/>
            <ac:graphicFrameMk id="40" creationId="{E5027824-E9B9-4D01-B9CB-345D413A99D8}"/>
          </ac:graphicFrameMkLst>
        </pc:graphicFrameChg>
        <pc:graphicFrameChg chg="add mod">
          <ac:chgData name="" userId="98788dcb6d37a4c7" providerId="LiveId" clId="{1350E2E0-186C-4B01-9A19-6AD97BB80D4E}" dt="2024-09-23T08:50:47.378" v="1801" actId="1076"/>
          <ac:graphicFrameMkLst>
            <pc:docMk/>
            <pc:sldMk cId="1870763878" sldId="666"/>
            <ac:graphicFrameMk id="47" creationId="{51EC0C75-8E8C-4169-BDD9-1B86B5DB8B09}"/>
          </ac:graphicFrameMkLst>
        </pc:graphicFrameChg>
        <pc:graphicFrameChg chg="add mod">
          <ac:chgData name="" userId="98788dcb6d37a4c7" providerId="LiveId" clId="{1350E2E0-186C-4B01-9A19-6AD97BB80D4E}" dt="2024-09-23T08:50:50.333" v="1803" actId="1076"/>
          <ac:graphicFrameMkLst>
            <pc:docMk/>
            <pc:sldMk cId="1870763878" sldId="666"/>
            <ac:graphicFrameMk id="54" creationId="{168348B8-8455-45A4-BB58-9FE83CCF4CFE}"/>
          </ac:graphicFrameMkLst>
        </pc:graphicFrameChg>
        <pc:picChg chg="del mod ord modCrop">
          <ac:chgData name="" userId="98788dcb6d37a4c7" providerId="LiveId" clId="{1350E2E0-186C-4B01-9A19-6AD97BB80D4E}" dt="2024-09-23T08:59:25.368" v="1996" actId="478"/>
          <ac:picMkLst>
            <pc:docMk/>
            <pc:sldMk cId="1870763878" sldId="666"/>
            <ac:picMk id="9" creationId="{E9ADADBE-A0C9-4FEA-8E22-24408E08A67C}"/>
          </ac:picMkLst>
        </pc:picChg>
        <pc:picChg chg="mod">
          <ac:chgData name="" userId="98788dcb6d37a4c7" providerId="LiveId" clId="{1350E2E0-186C-4B01-9A19-6AD97BB80D4E}" dt="2024-09-23T08:59:28.347" v="1997" actId="1076"/>
          <ac:picMkLst>
            <pc:docMk/>
            <pc:sldMk cId="1870763878" sldId="666"/>
            <ac:picMk id="10" creationId="{4EDE2E1B-EDB7-48BA-96F8-5B709AA1ECAE}"/>
          </ac:picMkLst>
        </pc:picChg>
        <pc:cxnChg chg="add mod">
          <ac:chgData name="" userId="98788dcb6d37a4c7" providerId="LiveId" clId="{1350E2E0-186C-4B01-9A19-6AD97BB80D4E}" dt="2024-09-23T08:50:32.145" v="1795" actId="14100"/>
          <ac:cxnSpMkLst>
            <pc:docMk/>
            <pc:sldMk cId="1870763878" sldId="666"/>
            <ac:cxnSpMk id="6" creationId="{0D253375-834B-4F6D-ACCE-C077FC7DBB32}"/>
          </ac:cxnSpMkLst>
        </pc:cxnChg>
        <pc:cxnChg chg="add del mod">
          <ac:chgData name="" userId="98788dcb6d37a4c7" providerId="LiveId" clId="{1350E2E0-186C-4B01-9A19-6AD97BB80D4E}" dt="2024-09-23T08:44:48.173" v="1763" actId="478"/>
          <ac:cxnSpMkLst>
            <pc:docMk/>
            <pc:sldMk cId="1870763878" sldId="666"/>
            <ac:cxnSpMk id="14" creationId="{948D1C0E-0938-4ADA-B321-933F42B103A8}"/>
          </ac:cxnSpMkLst>
        </pc:cxnChg>
        <pc:cxnChg chg="add mod">
          <ac:chgData name="" userId="98788dcb6d37a4c7" providerId="LiveId" clId="{1350E2E0-186C-4B01-9A19-6AD97BB80D4E}" dt="2024-09-23T08:50:27.705" v="1793" actId="1076"/>
          <ac:cxnSpMkLst>
            <pc:docMk/>
            <pc:sldMk cId="1870763878" sldId="666"/>
            <ac:cxnSpMk id="15" creationId="{32977CB6-B4D5-4549-85E8-29D1972A12B6}"/>
          </ac:cxnSpMkLst>
        </pc:cxnChg>
        <pc:cxnChg chg="add del mod">
          <ac:chgData name="" userId="98788dcb6d37a4c7" providerId="LiveId" clId="{1350E2E0-186C-4B01-9A19-6AD97BB80D4E}" dt="2024-09-23T08:49:22.703" v="1766" actId="478"/>
          <ac:cxnSpMkLst>
            <pc:docMk/>
            <pc:sldMk cId="1870763878" sldId="666"/>
            <ac:cxnSpMk id="16" creationId="{61E10416-79C5-4A92-B9FA-EF7E348846D0}"/>
          </ac:cxnSpMkLst>
        </pc:cxnChg>
        <pc:cxnChg chg="add del mod">
          <ac:chgData name="" userId="98788dcb6d37a4c7" providerId="LiveId" clId="{1350E2E0-186C-4B01-9A19-6AD97BB80D4E}" dt="2024-09-23T08:50:08.175" v="1786"/>
          <ac:cxnSpMkLst>
            <pc:docMk/>
            <pc:sldMk cId="1870763878" sldId="666"/>
            <ac:cxnSpMk id="26" creationId="{F08079D1-AD6C-4081-BF5B-CCE3B3D68213}"/>
          </ac:cxnSpMkLst>
        </pc:cxnChg>
        <pc:cxnChg chg="add del mod">
          <ac:chgData name="" userId="98788dcb6d37a4c7" providerId="LiveId" clId="{1350E2E0-186C-4B01-9A19-6AD97BB80D4E}" dt="2024-09-23T08:50:08.175" v="1786"/>
          <ac:cxnSpMkLst>
            <pc:docMk/>
            <pc:sldMk cId="1870763878" sldId="666"/>
            <ac:cxnSpMk id="28" creationId="{B574F511-F549-4F5F-872A-6E5FB02B791C}"/>
          </ac:cxnSpMkLst>
        </pc:cxnChg>
        <pc:cxnChg chg="add mod">
          <ac:chgData name="" userId="98788dcb6d37a4c7" providerId="LiveId" clId="{1350E2E0-186C-4B01-9A19-6AD97BB80D4E}" dt="2024-09-23T08:51:51.070" v="1814" actId="1076"/>
          <ac:cxnSpMkLst>
            <pc:docMk/>
            <pc:sldMk cId="1870763878" sldId="666"/>
            <ac:cxnSpMk id="37" creationId="{D34B938A-42E4-4ADD-A78C-48580D69B28B}"/>
          </ac:cxnSpMkLst>
        </pc:cxnChg>
        <pc:cxnChg chg="add mod">
          <ac:chgData name="" userId="98788dcb6d37a4c7" providerId="LiveId" clId="{1350E2E0-186C-4B01-9A19-6AD97BB80D4E}" dt="2024-09-23T08:51:51.070" v="1814" actId="1076"/>
          <ac:cxnSpMkLst>
            <pc:docMk/>
            <pc:sldMk cId="1870763878" sldId="666"/>
            <ac:cxnSpMk id="39" creationId="{29522721-D848-4B79-B8D3-188841D9F22E}"/>
          </ac:cxnSpMkLst>
        </pc:cxnChg>
        <pc:cxnChg chg="add mod">
          <ac:chgData name="" userId="98788dcb6d37a4c7" providerId="LiveId" clId="{1350E2E0-186C-4B01-9A19-6AD97BB80D4E}" dt="2024-09-23T08:50:45.137" v="1799" actId="1076"/>
          <ac:cxnSpMkLst>
            <pc:docMk/>
            <pc:sldMk cId="1870763878" sldId="666"/>
            <ac:cxnSpMk id="44" creationId="{6F53C197-47B6-4F32-84E9-3D199E92472B}"/>
          </ac:cxnSpMkLst>
        </pc:cxnChg>
        <pc:cxnChg chg="add mod">
          <ac:chgData name="" userId="98788dcb6d37a4c7" providerId="LiveId" clId="{1350E2E0-186C-4B01-9A19-6AD97BB80D4E}" dt="2024-09-23T08:50:45.137" v="1799" actId="1076"/>
          <ac:cxnSpMkLst>
            <pc:docMk/>
            <pc:sldMk cId="1870763878" sldId="666"/>
            <ac:cxnSpMk id="46" creationId="{64291392-D408-4C20-B033-C12F70C0DD02}"/>
          </ac:cxnSpMkLst>
        </pc:cxnChg>
        <pc:cxnChg chg="add mod">
          <ac:chgData name="" userId="98788dcb6d37a4c7" providerId="LiveId" clId="{1350E2E0-186C-4B01-9A19-6AD97BB80D4E}" dt="2024-09-23T08:50:47.378" v="1801" actId="1076"/>
          <ac:cxnSpMkLst>
            <pc:docMk/>
            <pc:sldMk cId="1870763878" sldId="666"/>
            <ac:cxnSpMk id="51" creationId="{563407A3-D146-4B3B-B295-4D36DD358CB0}"/>
          </ac:cxnSpMkLst>
        </pc:cxnChg>
        <pc:cxnChg chg="add del mod">
          <ac:chgData name="" userId="98788dcb6d37a4c7" providerId="LiveId" clId="{1350E2E0-186C-4B01-9A19-6AD97BB80D4E}" dt="2024-09-23T08:57:57.107" v="1981" actId="478"/>
          <ac:cxnSpMkLst>
            <pc:docMk/>
            <pc:sldMk cId="1870763878" sldId="666"/>
            <ac:cxnSpMk id="53" creationId="{1C6189AB-5D48-4B88-934C-57275C69ABA9}"/>
          </ac:cxnSpMkLst>
        </pc:cxnChg>
        <pc:cxnChg chg="add mod">
          <ac:chgData name="" userId="98788dcb6d37a4c7" providerId="LiveId" clId="{1350E2E0-186C-4B01-9A19-6AD97BB80D4E}" dt="2024-09-23T08:57:16.144" v="1971" actId="1076"/>
          <ac:cxnSpMkLst>
            <pc:docMk/>
            <pc:sldMk cId="1870763878" sldId="666"/>
            <ac:cxnSpMk id="58" creationId="{F67C5DD7-26F6-4171-A84D-2D4530585EC8}"/>
          </ac:cxnSpMkLst>
        </pc:cxnChg>
        <pc:cxnChg chg="add del mod">
          <ac:chgData name="" userId="98788dcb6d37a4c7" providerId="LiveId" clId="{1350E2E0-186C-4B01-9A19-6AD97BB80D4E}" dt="2024-09-23T08:56:27.495" v="1956" actId="478"/>
          <ac:cxnSpMkLst>
            <pc:docMk/>
            <pc:sldMk cId="1870763878" sldId="666"/>
            <ac:cxnSpMk id="60" creationId="{37727773-E76D-4DC6-AABA-E941CC4AFDCC}"/>
          </ac:cxnSpMkLst>
        </pc:cxnChg>
        <pc:cxnChg chg="add mod">
          <ac:chgData name="" userId="98788dcb6d37a4c7" providerId="LiveId" clId="{1350E2E0-186C-4B01-9A19-6AD97BB80D4E}" dt="2024-09-23T08:52:07.210" v="1817" actId="14100"/>
          <ac:cxnSpMkLst>
            <pc:docMk/>
            <pc:sldMk cId="1870763878" sldId="666"/>
            <ac:cxnSpMk id="66" creationId="{8A686263-2440-4F0D-8999-0CFB9CB2BB46}"/>
          </ac:cxnSpMkLst>
        </pc:cxnChg>
        <pc:cxnChg chg="add mod">
          <ac:chgData name="" userId="98788dcb6d37a4c7" providerId="LiveId" clId="{1350E2E0-186C-4B01-9A19-6AD97BB80D4E}" dt="2024-09-23T08:52:20.665" v="1819" actId="1076"/>
          <ac:cxnSpMkLst>
            <pc:docMk/>
            <pc:sldMk cId="1870763878" sldId="666"/>
            <ac:cxnSpMk id="69" creationId="{25D4F90E-88A5-48B3-8D61-5233575E8D18}"/>
          </ac:cxnSpMkLst>
        </pc:cxnChg>
        <pc:cxnChg chg="add del mod">
          <ac:chgData name="" userId="98788dcb6d37a4c7" providerId="LiveId" clId="{1350E2E0-186C-4B01-9A19-6AD97BB80D4E}" dt="2024-09-23T08:52:40.973" v="1821" actId="11529"/>
          <ac:cxnSpMkLst>
            <pc:docMk/>
            <pc:sldMk cId="1870763878" sldId="666"/>
            <ac:cxnSpMk id="71" creationId="{F14E57BB-795F-4D21-A259-FEE40A172C36}"/>
          </ac:cxnSpMkLst>
        </pc:cxnChg>
        <pc:cxnChg chg="add del mod">
          <ac:chgData name="" userId="98788dcb6d37a4c7" providerId="LiveId" clId="{1350E2E0-186C-4B01-9A19-6AD97BB80D4E}" dt="2024-09-23T08:53:24.590" v="1836" actId="478"/>
          <ac:cxnSpMkLst>
            <pc:docMk/>
            <pc:sldMk cId="1870763878" sldId="666"/>
            <ac:cxnSpMk id="77" creationId="{2DABAD1F-61F5-47BA-8942-22D15FEFBFFD}"/>
          </ac:cxnSpMkLst>
        </pc:cxnChg>
        <pc:cxnChg chg="add mod">
          <ac:chgData name="" userId="98788dcb6d37a4c7" providerId="LiveId" clId="{1350E2E0-186C-4B01-9A19-6AD97BB80D4E}" dt="2024-09-23T08:54:46.177" v="1915" actId="14100"/>
          <ac:cxnSpMkLst>
            <pc:docMk/>
            <pc:sldMk cId="1870763878" sldId="666"/>
            <ac:cxnSpMk id="80" creationId="{FF38DF41-DDD8-4F25-B293-5D8A128578D0}"/>
          </ac:cxnSpMkLst>
        </pc:cxnChg>
        <pc:cxnChg chg="add mod">
          <ac:chgData name="" userId="98788dcb6d37a4c7" providerId="LiveId" clId="{1350E2E0-186C-4B01-9A19-6AD97BB80D4E}" dt="2024-09-23T08:56:32.573" v="1958" actId="1076"/>
          <ac:cxnSpMkLst>
            <pc:docMk/>
            <pc:sldMk cId="1870763878" sldId="666"/>
            <ac:cxnSpMk id="87" creationId="{77777D00-B85C-48D1-BDD2-1BEFEE2C55A2}"/>
          </ac:cxnSpMkLst>
        </pc:cxnChg>
        <pc:cxnChg chg="add mod">
          <ac:chgData name="" userId="98788dcb6d37a4c7" providerId="LiveId" clId="{1350E2E0-186C-4B01-9A19-6AD97BB80D4E}" dt="2024-09-23T08:56:45.001" v="1963" actId="208"/>
          <ac:cxnSpMkLst>
            <pc:docMk/>
            <pc:sldMk cId="1870763878" sldId="666"/>
            <ac:cxnSpMk id="88" creationId="{B519464B-83B7-4D75-9652-0927739B65E7}"/>
          </ac:cxnSpMkLst>
        </pc:cxnChg>
        <pc:cxnChg chg="add mod">
          <ac:chgData name="" userId="98788dcb6d37a4c7" providerId="LiveId" clId="{1350E2E0-186C-4B01-9A19-6AD97BB80D4E}" dt="2024-09-23T08:58:03.626" v="1983" actId="1076"/>
          <ac:cxnSpMkLst>
            <pc:docMk/>
            <pc:sldMk cId="1870763878" sldId="666"/>
            <ac:cxnSpMk id="92" creationId="{AB2BBBB4-3672-4D73-9268-568A35866E76}"/>
          </ac:cxnSpMkLst>
        </pc:cxnChg>
      </pc:sldChg>
      <pc:sldChg chg="addSp delSp modSp add">
        <pc:chgData name="" userId="98788dcb6d37a4c7" providerId="LiveId" clId="{1350E2E0-186C-4B01-9A19-6AD97BB80D4E}" dt="2024-09-23T07:05:51.502" v="716" actId="1076"/>
        <pc:sldMkLst>
          <pc:docMk/>
          <pc:sldMk cId="4067041523" sldId="667"/>
        </pc:sldMkLst>
        <pc:spChg chg="mod">
          <ac:chgData name="" userId="98788dcb6d37a4c7" providerId="LiveId" clId="{1350E2E0-186C-4B01-9A19-6AD97BB80D4E}" dt="2024-09-23T05:16:31.405" v="151" actId="20577"/>
          <ac:spMkLst>
            <pc:docMk/>
            <pc:sldMk cId="4067041523" sldId="667"/>
            <ac:spMk id="2" creationId="{00000000-0000-0000-0000-000000000000}"/>
          </ac:spMkLst>
        </pc:spChg>
        <pc:spChg chg="del">
          <ac:chgData name="" userId="98788dcb6d37a4c7" providerId="LiveId" clId="{1350E2E0-186C-4B01-9A19-6AD97BB80D4E}" dt="2024-09-23T06:40:48.832" v="705" actId="478"/>
          <ac:spMkLst>
            <pc:docMk/>
            <pc:sldMk cId="4067041523" sldId="667"/>
            <ac:spMk id="17" creationId="{00000000-0000-0000-0000-000000000000}"/>
          </ac:spMkLst>
        </pc:spChg>
        <pc:picChg chg="add del mod">
          <ac:chgData name="" userId="98788dcb6d37a4c7" providerId="LiveId" clId="{1350E2E0-186C-4B01-9A19-6AD97BB80D4E}" dt="2024-09-23T07:05:30.834" v="709" actId="478"/>
          <ac:picMkLst>
            <pc:docMk/>
            <pc:sldMk cId="4067041523" sldId="667"/>
            <ac:picMk id="3" creationId="{4417CA31-7D98-4715-B596-E85D85D3640C}"/>
          </ac:picMkLst>
        </pc:picChg>
        <pc:picChg chg="add mod">
          <ac:chgData name="" userId="98788dcb6d37a4c7" providerId="LiveId" clId="{1350E2E0-186C-4B01-9A19-6AD97BB80D4E}" dt="2024-09-23T07:05:51.502" v="716" actId="1076"/>
          <ac:picMkLst>
            <pc:docMk/>
            <pc:sldMk cId="4067041523" sldId="667"/>
            <ac:picMk id="4" creationId="{01E47F32-D20D-407A-990B-3E3B78463F10}"/>
          </ac:picMkLst>
        </pc:picChg>
        <pc:picChg chg="add mod">
          <ac:chgData name="" userId="98788dcb6d37a4c7" providerId="LiveId" clId="{1350E2E0-186C-4B01-9A19-6AD97BB80D4E}" dt="2024-09-23T07:05:50.414" v="715" actId="1076"/>
          <ac:picMkLst>
            <pc:docMk/>
            <pc:sldMk cId="4067041523" sldId="667"/>
            <ac:picMk id="5" creationId="{62A834CC-0FFC-4DDD-B438-B0380EF66AB7}"/>
          </ac:picMkLst>
        </pc:picChg>
        <pc:picChg chg="del">
          <ac:chgData name="" userId="98788dcb6d37a4c7" providerId="LiveId" clId="{1350E2E0-186C-4B01-9A19-6AD97BB80D4E}" dt="2024-09-23T06:40:46.819" v="703" actId="478"/>
          <ac:picMkLst>
            <pc:docMk/>
            <pc:sldMk cId="4067041523" sldId="667"/>
            <ac:picMk id="16" creationId="{CD574A5A-7442-4957-90A0-544AB7371CF6}"/>
          </ac:picMkLst>
        </pc:picChg>
        <pc:picChg chg="del">
          <ac:chgData name="" userId="98788dcb6d37a4c7" providerId="LiveId" clId="{1350E2E0-186C-4B01-9A19-6AD97BB80D4E}" dt="2024-09-23T06:40:47.168" v="704" actId="478"/>
          <ac:picMkLst>
            <pc:docMk/>
            <pc:sldMk cId="4067041523" sldId="667"/>
            <ac:picMk id="18" creationId="{A950337F-E3E2-47A2-BF33-D4C084A08787}"/>
          </ac:picMkLst>
        </pc:picChg>
      </pc:sldChg>
      <pc:sldChg chg="addSp delSp modSp add delAnim">
        <pc:chgData name="" userId="98788dcb6d37a4c7" providerId="LiveId" clId="{1350E2E0-186C-4B01-9A19-6AD97BB80D4E}" dt="2024-09-23T08:41:34.485" v="1743" actId="1076"/>
        <pc:sldMkLst>
          <pc:docMk/>
          <pc:sldMk cId="2313446668" sldId="668"/>
        </pc:sldMkLst>
        <pc:spChg chg="add mod">
          <ac:chgData name="" userId="98788dcb6d37a4c7" providerId="LiveId" clId="{1350E2E0-186C-4B01-9A19-6AD97BB80D4E}" dt="2024-09-23T08:29:02.059" v="1617"/>
          <ac:spMkLst>
            <pc:docMk/>
            <pc:sldMk cId="2313446668" sldId="668"/>
            <ac:spMk id="3" creationId="{692E5551-7EAF-49BE-93D9-A337F509AEB1}"/>
          </ac:spMkLst>
        </pc:spChg>
        <pc:spChg chg="add mod">
          <ac:chgData name="" userId="98788dcb6d37a4c7" providerId="LiveId" clId="{1350E2E0-186C-4B01-9A19-6AD97BB80D4E}" dt="2024-09-23T08:29:11.934" v="1619" actId="1076"/>
          <ac:spMkLst>
            <pc:docMk/>
            <pc:sldMk cId="2313446668" sldId="668"/>
            <ac:spMk id="4" creationId="{BE4C59FD-2C09-4CDC-8521-74EC0465116E}"/>
          </ac:spMkLst>
        </pc:spChg>
        <pc:spChg chg="add mod">
          <ac:chgData name="" userId="98788dcb6d37a4c7" providerId="LiveId" clId="{1350E2E0-186C-4B01-9A19-6AD97BB80D4E}" dt="2024-09-23T08:41:07.397" v="1722"/>
          <ac:spMkLst>
            <pc:docMk/>
            <pc:sldMk cId="2313446668" sldId="668"/>
            <ac:spMk id="5" creationId="{6E79C086-3207-4D40-9649-D25BEE9FF102}"/>
          </ac:spMkLst>
        </pc:spChg>
        <pc:spChg chg="add del">
          <ac:chgData name="" userId="98788dcb6d37a4c7" providerId="LiveId" clId="{1350E2E0-186C-4B01-9A19-6AD97BB80D4E}" dt="2024-09-23T06:35:47.849" v="473"/>
          <ac:spMkLst>
            <pc:docMk/>
            <pc:sldMk cId="2313446668" sldId="668"/>
            <ac:spMk id="7" creationId="{BCED1198-8F2A-4F78-991F-DC248053D244}"/>
          </ac:spMkLst>
        </pc:spChg>
        <pc:spChg chg="add mod">
          <ac:chgData name="" userId="98788dcb6d37a4c7" providerId="LiveId" clId="{1350E2E0-186C-4B01-9A19-6AD97BB80D4E}" dt="2024-09-23T08:29:17.791" v="1621" actId="1076"/>
          <ac:spMkLst>
            <pc:docMk/>
            <pc:sldMk cId="2313446668" sldId="668"/>
            <ac:spMk id="8" creationId="{09028B92-9961-4164-AB02-50CC13B0E4BD}"/>
          </ac:spMkLst>
        </pc:spChg>
        <pc:spChg chg="add mod">
          <ac:chgData name="" userId="98788dcb6d37a4c7" providerId="LiveId" clId="{1350E2E0-186C-4B01-9A19-6AD97BB80D4E}" dt="2024-09-23T08:41:34.485" v="1743" actId="1076"/>
          <ac:spMkLst>
            <pc:docMk/>
            <pc:sldMk cId="2313446668" sldId="668"/>
            <ac:spMk id="9" creationId="{BFBE3B1A-296E-4067-9C00-E2E91CA367B6}"/>
          </ac:spMkLst>
        </pc:spChg>
        <pc:picChg chg="del">
          <ac:chgData name="" userId="98788dcb6d37a4c7" providerId="LiveId" clId="{1350E2E0-186C-4B01-9A19-6AD97BB80D4E}" dt="2024-09-23T06:32:37.679" v="168" actId="478"/>
          <ac:picMkLst>
            <pc:docMk/>
            <pc:sldMk cId="2313446668" sldId="668"/>
            <ac:picMk id="6" creationId="{75AE05C1-1119-44EC-AB42-863D2434D76F}"/>
          </ac:picMkLst>
        </pc:picChg>
      </pc:sldChg>
      <pc:sldChg chg="addSp delSp modSp add ord">
        <pc:chgData name="" userId="98788dcb6d37a4c7" providerId="LiveId" clId="{1350E2E0-186C-4B01-9A19-6AD97BB80D4E}" dt="2024-09-23T08:41:41.378" v="1744"/>
        <pc:sldMkLst>
          <pc:docMk/>
          <pc:sldMk cId="1558977316" sldId="669"/>
        </pc:sldMkLst>
        <pc:spChg chg="del">
          <ac:chgData name="" userId="98788dcb6d37a4c7" providerId="LiveId" clId="{1350E2E0-186C-4B01-9A19-6AD97BB80D4E}" dt="2024-09-23T06:37:40.386" v="696" actId="478"/>
          <ac:spMkLst>
            <pc:docMk/>
            <pc:sldMk cId="1558977316" sldId="669"/>
            <ac:spMk id="3" creationId="{692E5551-7EAF-49BE-93D9-A337F509AEB1}"/>
          </ac:spMkLst>
        </pc:spChg>
        <pc:spChg chg="del">
          <ac:chgData name="" userId="98788dcb6d37a4c7" providerId="LiveId" clId="{1350E2E0-186C-4B01-9A19-6AD97BB80D4E}" dt="2024-09-23T06:37:39.414" v="695" actId="478"/>
          <ac:spMkLst>
            <pc:docMk/>
            <pc:sldMk cId="1558977316" sldId="669"/>
            <ac:spMk id="4" creationId="{BE4C59FD-2C09-4CDC-8521-74EC0465116E}"/>
          </ac:spMkLst>
        </pc:spChg>
        <pc:spChg chg="mod">
          <ac:chgData name="" userId="98788dcb6d37a4c7" providerId="LiveId" clId="{1350E2E0-186C-4B01-9A19-6AD97BB80D4E}" dt="2024-09-23T08:40:59.971" v="1721" actId="20577"/>
          <ac:spMkLst>
            <pc:docMk/>
            <pc:sldMk cId="1558977316" sldId="669"/>
            <ac:spMk id="5" creationId="{6E79C086-3207-4D40-9649-D25BEE9FF102}"/>
          </ac:spMkLst>
        </pc:spChg>
        <pc:spChg chg="add del mod">
          <ac:chgData name="" userId="98788dcb6d37a4c7" providerId="LiveId" clId="{1350E2E0-186C-4B01-9A19-6AD97BB80D4E}" dt="2024-09-23T08:40:41.052" v="1696" actId="478"/>
          <ac:spMkLst>
            <pc:docMk/>
            <pc:sldMk cId="1558977316" sldId="669"/>
            <ac:spMk id="7" creationId="{4368E810-1BC0-4A63-B4A0-86F6D87D7684}"/>
          </ac:spMkLst>
        </pc:spChg>
        <pc:spChg chg="add del mod">
          <ac:chgData name="" userId="98788dcb6d37a4c7" providerId="LiveId" clId="{1350E2E0-186C-4B01-9A19-6AD97BB80D4E}" dt="2024-09-23T08:40:34.547" v="1689" actId="478"/>
          <ac:spMkLst>
            <pc:docMk/>
            <pc:sldMk cId="1558977316" sldId="669"/>
            <ac:spMk id="8" creationId="{92E22ACA-6A6D-4C51-B7F9-663950490746}"/>
          </ac:spMkLst>
        </pc:spChg>
        <pc:spChg chg="del">
          <ac:chgData name="" userId="98788dcb6d37a4c7" providerId="LiveId" clId="{1350E2E0-186C-4B01-9A19-6AD97BB80D4E}" dt="2024-09-23T06:37:38.063" v="694" actId="478"/>
          <ac:spMkLst>
            <pc:docMk/>
            <pc:sldMk cId="1558977316" sldId="669"/>
            <ac:spMk id="9" creationId="{BFBE3B1A-296E-4067-9C00-E2E91CA367B6}"/>
          </ac:spMkLst>
        </pc:spChg>
        <pc:spChg chg="add mod">
          <ac:chgData name="" userId="98788dcb6d37a4c7" providerId="LiveId" clId="{1350E2E0-186C-4B01-9A19-6AD97BB80D4E}" dt="2024-09-23T08:41:22.147" v="1741" actId="1076"/>
          <ac:spMkLst>
            <pc:docMk/>
            <pc:sldMk cId="1558977316" sldId="669"/>
            <ac:spMk id="10" creationId="{E791B05E-821A-4282-92ED-7182AB76C112}"/>
          </ac:spMkLst>
        </pc:spChg>
        <pc:picChg chg="add mod">
          <ac:chgData name="" userId="98788dcb6d37a4c7" providerId="LiveId" clId="{1350E2E0-186C-4B01-9A19-6AD97BB80D4E}" dt="2024-09-23T06:38:38.753" v="699" actId="1076"/>
          <ac:picMkLst>
            <pc:docMk/>
            <pc:sldMk cId="1558977316" sldId="669"/>
            <ac:picMk id="6" creationId="{3EBC8E1A-8372-44CA-BD22-3C344BFB53F2}"/>
          </ac:picMkLst>
        </pc:picChg>
      </pc:sldChg>
    </pc:docChg>
  </pc:docChgLst>
  <pc:docChgLst>
    <pc:chgData userId="98788dcb6d37a4c7" providerId="LiveId" clId="{DBDC5217-1193-4CB6-B104-C00138A85B3E}"/>
    <pc:docChg chg="modSld">
      <pc:chgData name="" userId="98788dcb6d37a4c7" providerId="LiveId" clId="{DBDC5217-1193-4CB6-B104-C00138A85B3E}" dt="2024-09-25T10:37:14.363" v="7" actId="1076"/>
      <pc:docMkLst>
        <pc:docMk/>
      </pc:docMkLst>
      <pc:sldChg chg="addSp modSp">
        <pc:chgData name="" userId="98788dcb6d37a4c7" providerId="LiveId" clId="{DBDC5217-1193-4CB6-B104-C00138A85B3E}" dt="2024-09-25T10:37:14.363" v="7" actId="1076"/>
        <pc:sldMkLst>
          <pc:docMk/>
          <pc:sldMk cId="0" sldId="257"/>
        </pc:sldMkLst>
        <pc:spChg chg="add mod">
          <ac:chgData name="" userId="98788dcb6d37a4c7" providerId="LiveId" clId="{DBDC5217-1193-4CB6-B104-C00138A85B3E}" dt="2024-09-25T10:37:14.363" v="7" actId="1076"/>
          <ac:spMkLst>
            <pc:docMk/>
            <pc:sldMk cId="0" sldId="257"/>
            <ac:spMk id="3" creationId="{E3A96C72-61FA-41DB-A9B9-BAD178DD21E5}"/>
          </ac:spMkLst>
        </pc:spChg>
      </pc:sldChg>
      <pc:sldChg chg="modSp">
        <pc:chgData name="" userId="98788dcb6d37a4c7" providerId="LiveId" clId="{DBDC5217-1193-4CB6-B104-C00138A85B3E}" dt="2024-09-25T10:32:21.990" v="1" actId="20577"/>
        <pc:sldMkLst>
          <pc:docMk/>
          <pc:sldMk cId="1558977316" sldId="669"/>
        </pc:sldMkLst>
        <pc:spChg chg="mod">
          <ac:chgData name="" userId="98788dcb6d37a4c7" providerId="LiveId" clId="{DBDC5217-1193-4CB6-B104-C00138A85B3E}" dt="2024-09-25T10:32:21.990" v="1" actId="20577"/>
          <ac:spMkLst>
            <pc:docMk/>
            <pc:sldMk cId="1558977316" sldId="669"/>
            <ac:spMk id="5" creationId="{6E79C086-3207-4D40-9649-D25BEE9FF10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6E5E0-8E6B-445B-97B7-8677DD978096}" type="datetimeFigureOut">
              <a:rPr lang="zh-CN" altLang="en-US" smtClean="0"/>
              <a:t>2024/9/25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E5726-BE88-44AA-AD22-119747883C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0E8FBEB-6589-4D5A-9ED9-4D955CBF24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719667" y="886884"/>
            <a:ext cx="111379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10"/>
          <p:cNvSpPr>
            <a:spLocks noChangeArrowheads="1"/>
          </p:cNvSpPr>
          <p:nvPr userDrawn="1"/>
        </p:nvSpPr>
        <p:spPr bwMode="auto">
          <a:xfrm>
            <a:off x="527051" y="260352"/>
            <a:ext cx="11523133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9" rIns="121917" bIns="60959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C2D1949F-A1A0-48A1-98A0-22F30986E39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9200"/>
            <a:fld id="{BE6E8223-CBB9-49D6-AEF1-4DB762A64B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图片 9" descr="中心图标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418955" y="400050"/>
            <a:ext cx="2438400" cy="4102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8704B40C-5804-4D13-85C8-5609EDBFE7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7871AE7B-40B3-44D6-AD6A-B4195E94CB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19404" y="780691"/>
            <a:ext cx="1113723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10"/>
          <p:cNvSpPr>
            <a:spLocks noChangeArrowheads="1"/>
          </p:cNvSpPr>
          <p:nvPr userDrawn="1"/>
        </p:nvSpPr>
        <p:spPr bwMode="auto">
          <a:xfrm>
            <a:off x="527381" y="260653"/>
            <a:ext cx="11523531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34521" b="22666"/>
          <a:stretch>
            <a:fillRect/>
          </a:stretch>
        </p:blipFill>
        <p:spPr bwMode="auto">
          <a:xfrm>
            <a:off x="9936428" y="322634"/>
            <a:ext cx="1926289" cy="376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96497" y="145437"/>
            <a:ext cx="876386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1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科学研究及关键业绩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中心图标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3795" y="303530"/>
            <a:ext cx="2438400" cy="4102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8704B40C-5804-4D13-85C8-5609EDBFE7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7871AE7B-40B3-44D6-AD6A-B4195E94CB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19404" y="780691"/>
            <a:ext cx="1113723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10"/>
          <p:cNvSpPr>
            <a:spLocks noChangeArrowheads="1"/>
          </p:cNvSpPr>
          <p:nvPr userDrawn="1"/>
        </p:nvSpPr>
        <p:spPr bwMode="auto">
          <a:xfrm>
            <a:off x="527381" y="260653"/>
            <a:ext cx="11523531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34521" b="22666"/>
          <a:stretch>
            <a:fillRect/>
          </a:stretch>
        </p:blipFill>
        <p:spPr bwMode="auto">
          <a:xfrm>
            <a:off x="9936428" y="322634"/>
            <a:ext cx="1926289" cy="376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96497" y="145437"/>
            <a:ext cx="876386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1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工程实现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：“规格严格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</a:p>
        </p:txBody>
      </p:sp>
      <p:pic>
        <p:nvPicPr>
          <p:cNvPr id="2" name="图片 1" descr="中心图标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3795" y="303530"/>
            <a:ext cx="2438400" cy="4102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8704B40C-5804-4D13-85C8-5609EDBFE7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7871AE7B-40B3-44D6-AD6A-B4195E94CB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19404" y="780691"/>
            <a:ext cx="1113723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10"/>
          <p:cNvSpPr>
            <a:spLocks noChangeArrowheads="1"/>
          </p:cNvSpPr>
          <p:nvPr userDrawn="1"/>
        </p:nvSpPr>
        <p:spPr bwMode="auto">
          <a:xfrm>
            <a:off x="527381" y="260653"/>
            <a:ext cx="11523531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34521" b="22666"/>
          <a:stretch>
            <a:fillRect/>
          </a:stretch>
        </p:blipFill>
        <p:spPr bwMode="auto">
          <a:xfrm>
            <a:off x="9936428" y="322634"/>
            <a:ext cx="1926289" cy="376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96497" y="145437"/>
            <a:ext cx="876386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1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科研团队建设 ：文武兼备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中心图标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3795" y="303530"/>
            <a:ext cx="2438400" cy="4102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8704B40C-5804-4D13-85C8-5609EDBFE7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7871AE7B-40B3-44D6-AD6A-B4195E94CB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19404" y="780691"/>
            <a:ext cx="1113723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10"/>
          <p:cNvSpPr>
            <a:spLocks noChangeArrowheads="1"/>
          </p:cNvSpPr>
          <p:nvPr userDrawn="1"/>
        </p:nvSpPr>
        <p:spPr bwMode="auto">
          <a:xfrm>
            <a:off x="527381" y="260653"/>
            <a:ext cx="11523531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34521" b="22666"/>
          <a:stretch>
            <a:fillRect/>
          </a:stretch>
        </p:blipFill>
        <p:spPr bwMode="auto">
          <a:xfrm>
            <a:off x="9936428" y="322634"/>
            <a:ext cx="1926289" cy="376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96497" y="145437"/>
            <a:ext cx="876386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1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学术兼职及影响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中心图标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3795" y="303530"/>
            <a:ext cx="2438400" cy="4102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8704B40C-5804-4D13-85C8-5609EDBFE7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7871AE7B-40B3-44D6-AD6A-B4195E94CB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19404" y="780691"/>
            <a:ext cx="1113723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10"/>
          <p:cNvSpPr>
            <a:spLocks noChangeArrowheads="1"/>
          </p:cNvSpPr>
          <p:nvPr userDrawn="1"/>
        </p:nvSpPr>
        <p:spPr bwMode="auto">
          <a:xfrm>
            <a:off x="527381" y="260653"/>
            <a:ext cx="11523531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34521" b="22666"/>
          <a:stretch>
            <a:fillRect/>
          </a:stretch>
        </p:blipFill>
        <p:spPr bwMode="auto">
          <a:xfrm>
            <a:off x="9936428" y="322634"/>
            <a:ext cx="1926289" cy="376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96497" y="145437"/>
            <a:ext cx="876386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1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未来工作计划与设想</a:t>
            </a:r>
          </a:p>
        </p:txBody>
      </p:sp>
      <p:pic>
        <p:nvPicPr>
          <p:cNvPr id="2" name="图片 1" descr="中心图标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3795" y="303530"/>
            <a:ext cx="2438400" cy="4102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8704B40C-5804-4D13-85C8-5609EDBFE7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1219200">
              <a:defRPr/>
            </a:pPr>
            <a:fld id="{7871AE7B-40B3-44D6-AD6A-B4195E94CB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19404" y="780691"/>
            <a:ext cx="1113723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10"/>
          <p:cNvSpPr>
            <a:spLocks noChangeArrowheads="1"/>
          </p:cNvSpPr>
          <p:nvPr userDrawn="1"/>
        </p:nvSpPr>
        <p:spPr bwMode="auto">
          <a:xfrm>
            <a:off x="527381" y="260653"/>
            <a:ext cx="11523531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34521" b="22666"/>
          <a:stretch>
            <a:fillRect/>
          </a:stretch>
        </p:blipFill>
        <p:spPr bwMode="auto">
          <a:xfrm>
            <a:off x="9936428" y="322634"/>
            <a:ext cx="1926289" cy="376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>
            <a:spLocks noChangeArrowheads="1"/>
          </p:cNvSpPr>
          <p:nvPr userDrawn="1"/>
        </p:nvSpPr>
        <p:spPr bwMode="auto">
          <a:xfrm>
            <a:off x="596497" y="145437"/>
            <a:ext cx="8763867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9" rIns="121917" bIns="60959">
            <a:spAutoFit/>
          </a:bodyPr>
          <a:lstStyle/>
          <a:p>
            <a:pPr marL="0" marR="0" lvl="1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科研业绩</a:t>
            </a:r>
          </a:p>
        </p:txBody>
      </p:sp>
      <p:pic>
        <p:nvPicPr>
          <p:cNvPr id="2" name="图片 1" descr="中心图标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3795" y="303530"/>
            <a:ext cx="2438400" cy="4102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 descr="u=166291873,1023213520&amp;fm=253&amp;fmt=auto&amp;app=138&amp;f=JPEG_副本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48875" y="322580"/>
            <a:ext cx="1701165" cy="412115"/>
          </a:xfrm>
          <a:prstGeom prst="rect">
            <a:avLst/>
          </a:prstGeom>
        </p:spPr>
      </p:pic>
      <p:pic>
        <p:nvPicPr>
          <p:cNvPr id="5" name="图片 4" descr="中心图标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03795" y="303530"/>
            <a:ext cx="2438400" cy="4102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200"/>
            <a:fld id="{A4171C7D-C208-48BC-8658-2D27BD08C5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2024/9/25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200"/>
            <a:fld id="{9488A729-580F-4568-B5C1-A6B46513710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2.xml"/><Relationship Id="rId4" Type="http://schemas.microsoft.com/office/2007/relationships/media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7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6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47015" y="2017395"/>
            <a:ext cx="11362055" cy="19481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Priority inheritance with backtracking for iterative </a:t>
            </a:r>
            <a:b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</a:br>
            <a:r>
              <a:rPr lang="en-US" altLang="zh-CN" sz="4400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Arial" panose="020B0604020202090204" pitchFamily="34" charset="0"/>
              </a:rPr>
              <a:t>multi-agent path finding</a:t>
            </a:r>
            <a:endParaRPr lang="zh-CN" altLang="en-US" sz="4400" b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微软雅黑" panose="020B0503020204020204" pitchFamily="34" charset="-122"/>
              <a:cs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22097" y="6130925"/>
            <a:ext cx="37857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ts val="3000"/>
              </a:lnSpc>
            </a:pPr>
            <a:r>
              <a:rPr lang="zh-CN" altLang="en-US" sz="27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汇报日期：</a:t>
            </a:r>
            <a:r>
              <a:rPr lang="en-US" altLang="zh-CN" sz="27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2024.09.24</a:t>
            </a:r>
            <a:endParaRPr lang="zh-CN" altLang="en-US" sz="27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7822097" y="5541010"/>
            <a:ext cx="34783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00">
              <a:lnSpc>
                <a:spcPts val="3000"/>
              </a:lnSpc>
            </a:pPr>
            <a:r>
              <a:rPr lang="zh-CN" altLang="en-US" sz="27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汇报人姓名：殷明睿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A96C72-61FA-41DB-A9B9-BAD178DD21E5}"/>
              </a:ext>
            </a:extLst>
          </p:cNvPr>
          <p:cNvSpPr/>
          <p:nvPr/>
        </p:nvSpPr>
        <p:spPr>
          <a:xfrm>
            <a:off x="430924" y="452534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Keisuke Okumura, </a:t>
            </a:r>
            <a:r>
              <a:rPr lang="en-US" altLang="zh-CN" dirty="0" err="1"/>
              <a:t>Manao</a:t>
            </a:r>
            <a:r>
              <a:rPr lang="en-US" altLang="zh-CN" dirty="0"/>
              <a:t> Machida, Xavier </a:t>
            </a:r>
            <a:r>
              <a:rPr lang="en-US" altLang="zh-CN" dirty="0" err="1"/>
              <a:t>Défago</a:t>
            </a:r>
            <a:r>
              <a:rPr lang="en-US" altLang="zh-CN" dirty="0"/>
              <a:t>, Yasumasa Tamura,</a:t>
            </a:r>
          </a:p>
          <a:p>
            <a:r>
              <a:rPr lang="en-US" altLang="zh-CN" dirty="0"/>
              <a:t>Priority inheritance with backtracking for iterative multi-agent path finding,</a:t>
            </a:r>
          </a:p>
          <a:p>
            <a:r>
              <a:rPr lang="en-US" altLang="zh-CN" dirty="0"/>
              <a:t>Artificial Intelligence,</a:t>
            </a:r>
          </a:p>
          <a:p>
            <a:r>
              <a:rPr lang="en-US" altLang="zh-CN" dirty="0"/>
              <a:t>Volume 310,</a:t>
            </a:r>
          </a:p>
          <a:p>
            <a:r>
              <a:rPr lang="en-US" altLang="zh-CN" dirty="0"/>
              <a:t>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40634" y="164638"/>
            <a:ext cx="11368868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1219200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MAPF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Multi-Agent Path Finding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968314"/>
            <a:ext cx="320675" cy="8369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Inside A Warehouse Where Thousands Of Robots Pack Groceries - YouTube - Google Chrome 2024-09-23 14-10-50">
            <a:hlinkClick r:id="" action="ppaction://media"/>
            <a:extLst>
              <a:ext uri="{FF2B5EF4-FFF2-40B4-BE49-F238E27FC236}">
                <a16:creationId xmlns:a16="http://schemas.microsoft.com/office/drawing/2014/main" id="{75AE05C1-1119-44EC-AB42-863D2434D76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000" end="3562.645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941" y="1310640"/>
            <a:ext cx="8850488" cy="497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40634" y="164638"/>
            <a:ext cx="11368868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1219200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MAPF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Multi-Agent Path Finding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968314"/>
            <a:ext cx="320675" cy="8369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6E79C086-3207-4D40-9649-D25BEE9FF10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54152" y="1386779"/>
            <a:ext cx="11055350" cy="4565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lnSpc>
                <a:spcPct val="17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Solution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：无碰撞的解决方案</a:t>
            </a:r>
          </a:p>
          <a:p>
            <a:pPr marL="457200" indent="-457200">
              <a:lnSpc>
                <a:spcPct val="170000"/>
              </a:lnSpc>
              <a:buFont typeface="Arial" panose="020B060402020209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Cost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：总行程时间、距离、完成时间等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BC8E1A-8372-44CA-BD22-3C344BFB5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70" y="1691717"/>
            <a:ext cx="3944832" cy="39557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791B05E-821A-4282-92ED-7182AB76C112}"/>
              </a:ext>
            </a:extLst>
          </p:cNvPr>
          <p:cNvSpPr/>
          <p:nvPr/>
        </p:nvSpPr>
        <p:spPr>
          <a:xfrm>
            <a:off x="1791135" y="4214672"/>
            <a:ext cx="3309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NP-hard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Problem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5897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40634" y="164638"/>
            <a:ext cx="11368868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1219200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MAPF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Multi-Agent Path Finding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968314"/>
            <a:ext cx="320675" cy="8369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16">
            <a:extLst>
              <a:ext uri="{FF2B5EF4-FFF2-40B4-BE49-F238E27FC236}">
                <a16:creationId xmlns:a16="http://schemas.microsoft.com/office/drawing/2014/main" id="{6E79C086-3207-4D40-9649-D25BEE9FF10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54152" y="1386779"/>
            <a:ext cx="11055350" cy="4565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lnSpc>
                <a:spcPct val="17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潜在的常见问题：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  <a:p>
            <a:pPr marL="457200" indent="-457200">
              <a:lnSpc>
                <a:spcPct val="17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多个代理的无碰撞寻路：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  <a:p>
            <a:pPr marL="914400" lvl="1" indent="-457200">
              <a:lnSpc>
                <a:spcPct val="17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快速、实时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  <a:p>
            <a:pPr marL="914400" lvl="1" indent="-457200">
              <a:lnSpc>
                <a:spcPct val="17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可扩展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  <a:p>
            <a:pPr marL="914400" lvl="1" indent="-457200">
              <a:lnSpc>
                <a:spcPct val="17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更少的冗余动作（最优性）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2E5551-7EAF-49BE-93D9-A337F509AEB1}"/>
              </a:ext>
            </a:extLst>
          </p:cNvPr>
          <p:cNvSpPr/>
          <p:nvPr/>
        </p:nvSpPr>
        <p:spPr>
          <a:xfrm>
            <a:off x="7891670" y="1858601"/>
            <a:ext cx="2782956" cy="60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Centralization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理论保证（完整性最优性）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C59FD-2C09-4CDC-8521-74EC0465116E}"/>
              </a:ext>
            </a:extLst>
          </p:cNvPr>
          <p:cNvSpPr/>
          <p:nvPr/>
        </p:nvSpPr>
        <p:spPr>
          <a:xfrm>
            <a:off x="7891670" y="3125840"/>
            <a:ext cx="2782956" cy="60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Decentralization</a:t>
            </a: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快速、可扩展</a:t>
            </a:r>
          </a:p>
        </p:txBody>
      </p:sp>
      <p:sp>
        <p:nvSpPr>
          <p:cNvPr id="9" name="矩形 16">
            <a:extLst>
              <a:ext uri="{FF2B5EF4-FFF2-40B4-BE49-F238E27FC236}">
                <a16:creationId xmlns:a16="http://schemas.microsoft.com/office/drawing/2014/main" id="{BFBE3B1A-296E-4067-9C00-E2E91CA367B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61384" y="4910894"/>
            <a:ext cx="8515135" cy="83612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-&gt;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具有良好理论保证的可扩展集中式寻路算法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9028B92-9961-4164-AB02-50CC13B0E4BD}"/>
              </a:ext>
            </a:extLst>
          </p:cNvPr>
          <p:cNvSpPr/>
          <p:nvPr/>
        </p:nvSpPr>
        <p:spPr>
          <a:xfrm>
            <a:off x="5878995" y="2643809"/>
            <a:ext cx="1639957" cy="39756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344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40634" y="164638"/>
            <a:ext cx="11368868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1219200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MAPF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Multi-Agent Path Finding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968314"/>
            <a:ext cx="320675" cy="8369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453390" y="1033145"/>
            <a:ext cx="1166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2828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A* </a:t>
            </a:r>
            <a:r>
              <a:rPr lang="zh-CN" altLang="en-US" sz="4000" b="1" dirty="0">
                <a:solidFill>
                  <a:srgbClr val="2828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4000" b="1" dirty="0">
                <a:solidFill>
                  <a:srgbClr val="2828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CBS</a:t>
            </a:r>
            <a:endParaRPr lang="zh-CN" altLang="en-US" sz="4000" b="1" dirty="0">
              <a:solidFill>
                <a:srgbClr val="2828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DE2E1B-EDB7-48BA-96F8-5B709AA1E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359" y="1891321"/>
            <a:ext cx="3533421" cy="455072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18E17F8-2778-4811-A396-E24CE2044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825417"/>
              </p:ext>
            </p:extLst>
          </p:nvPr>
        </p:nvGraphicFramePr>
        <p:xfrm>
          <a:off x="7702825" y="968314"/>
          <a:ext cx="1578195" cy="15363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065">
                  <a:extLst>
                    <a:ext uri="{9D8B030D-6E8A-4147-A177-3AD203B41FA5}">
                      <a16:colId xmlns:a16="http://schemas.microsoft.com/office/drawing/2014/main" val="3372360594"/>
                    </a:ext>
                  </a:extLst>
                </a:gridCol>
                <a:gridCol w="526065">
                  <a:extLst>
                    <a:ext uri="{9D8B030D-6E8A-4147-A177-3AD203B41FA5}">
                      <a16:colId xmlns:a16="http://schemas.microsoft.com/office/drawing/2014/main" val="3637030234"/>
                    </a:ext>
                  </a:extLst>
                </a:gridCol>
                <a:gridCol w="526065">
                  <a:extLst>
                    <a:ext uri="{9D8B030D-6E8A-4147-A177-3AD203B41FA5}">
                      <a16:colId xmlns:a16="http://schemas.microsoft.com/office/drawing/2014/main" val="4222893157"/>
                    </a:ext>
                  </a:extLst>
                </a:gridCol>
              </a:tblGrid>
              <a:tr h="5121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58646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97155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73663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4767141D-34D6-4A17-8180-0001CEE734C2}"/>
              </a:ext>
            </a:extLst>
          </p:cNvPr>
          <p:cNvSpPr/>
          <p:nvPr/>
        </p:nvSpPr>
        <p:spPr>
          <a:xfrm>
            <a:off x="7757306" y="1594194"/>
            <a:ext cx="315639" cy="30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34C3581-A5A6-46DA-91D6-00EF78FC2898}"/>
              </a:ext>
            </a:extLst>
          </p:cNvPr>
          <p:cNvSpPr/>
          <p:nvPr/>
        </p:nvSpPr>
        <p:spPr>
          <a:xfrm>
            <a:off x="8995735" y="1659670"/>
            <a:ext cx="159268" cy="15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7321FC-7638-4924-A49B-F89EB05C360C}"/>
              </a:ext>
            </a:extLst>
          </p:cNvPr>
          <p:cNvSpPr/>
          <p:nvPr/>
        </p:nvSpPr>
        <p:spPr>
          <a:xfrm>
            <a:off x="8995735" y="2249091"/>
            <a:ext cx="159268" cy="15363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2977CB6-B4D5-4549-85E8-29D1972A12B6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 flipV="1">
            <a:off x="8072945" y="1736488"/>
            <a:ext cx="922790" cy="11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F0B29ED5-819F-4ABC-AB7A-C5BCF5A02B27}"/>
              </a:ext>
            </a:extLst>
          </p:cNvPr>
          <p:cNvSpPr/>
          <p:nvPr/>
        </p:nvSpPr>
        <p:spPr>
          <a:xfrm>
            <a:off x="8334102" y="1026347"/>
            <a:ext cx="315639" cy="3072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0D253375-834B-4F6D-ACCE-C077FC7DBB32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8251083" y="1581256"/>
            <a:ext cx="985493" cy="503812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FC37C4C9-4F85-4B5A-94CD-4055FBA71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088862"/>
              </p:ext>
            </p:extLst>
          </p:nvPr>
        </p:nvGraphicFramePr>
        <p:xfrm>
          <a:off x="6285309" y="2769834"/>
          <a:ext cx="1578195" cy="15363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065">
                  <a:extLst>
                    <a:ext uri="{9D8B030D-6E8A-4147-A177-3AD203B41FA5}">
                      <a16:colId xmlns:a16="http://schemas.microsoft.com/office/drawing/2014/main" val="3372360594"/>
                    </a:ext>
                  </a:extLst>
                </a:gridCol>
                <a:gridCol w="526065">
                  <a:extLst>
                    <a:ext uri="{9D8B030D-6E8A-4147-A177-3AD203B41FA5}">
                      <a16:colId xmlns:a16="http://schemas.microsoft.com/office/drawing/2014/main" val="3637030234"/>
                    </a:ext>
                  </a:extLst>
                </a:gridCol>
                <a:gridCol w="526065">
                  <a:extLst>
                    <a:ext uri="{9D8B030D-6E8A-4147-A177-3AD203B41FA5}">
                      <a16:colId xmlns:a16="http://schemas.microsoft.com/office/drawing/2014/main" val="4222893157"/>
                    </a:ext>
                  </a:extLst>
                </a:gridCol>
              </a:tblGrid>
              <a:tr h="5121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58646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97155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73663"/>
                  </a:ext>
                </a:extLst>
              </a:tr>
            </a:tbl>
          </a:graphicData>
        </a:graphic>
      </p:graphicFrame>
      <p:sp>
        <p:nvSpPr>
          <p:cNvPr id="34" name="椭圆 33">
            <a:extLst>
              <a:ext uri="{FF2B5EF4-FFF2-40B4-BE49-F238E27FC236}">
                <a16:creationId xmlns:a16="http://schemas.microsoft.com/office/drawing/2014/main" id="{BA9A5BC4-3A86-4B56-9F4B-2DEC3FEA9A3D}"/>
              </a:ext>
            </a:extLst>
          </p:cNvPr>
          <p:cNvSpPr/>
          <p:nvPr/>
        </p:nvSpPr>
        <p:spPr>
          <a:xfrm>
            <a:off x="6339790" y="3395714"/>
            <a:ext cx="315639" cy="30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3C636F3-3762-4442-A13B-0691A2F7200A}"/>
              </a:ext>
            </a:extLst>
          </p:cNvPr>
          <p:cNvSpPr/>
          <p:nvPr/>
        </p:nvSpPr>
        <p:spPr>
          <a:xfrm>
            <a:off x="7578219" y="3461190"/>
            <a:ext cx="159268" cy="15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41AA011-1B76-46FD-967F-81294CF42BBF}"/>
              </a:ext>
            </a:extLst>
          </p:cNvPr>
          <p:cNvSpPr/>
          <p:nvPr/>
        </p:nvSpPr>
        <p:spPr>
          <a:xfrm>
            <a:off x="7578219" y="4050611"/>
            <a:ext cx="159268" cy="15363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34B938A-42E4-4ADD-A78C-48580D69B28B}"/>
              </a:ext>
            </a:extLst>
          </p:cNvPr>
          <p:cNvCxnSpPr>
            <a:cxnSpLocks/>
            <a:stCxn id="34" idx="6"/>
            <a:endCxn id="35" idx="1"/>
          </p:cNvCxnSpPr>
          <p:nvPr/>
        </p:nvCxnSpPr>
        <p:spPr>
          <a:xfrm flipV="1">
            <a:off x="6655429" y="3538008"/>
            <a:ext cx="922790" cy="11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A6883310-3B18-4CF2-8EAA-7B9D7257349D}"/>
              </a:ext>
            </a:extLst>
          </p:cNvPr>
          <p:cNvSpPr/>
          <p:nvPr/>
        </p:nvSpPr>
        <p:spPr>
          <a:xfrm>
            <a:off x="6916586" y="2827867"/>
            <a:ext cx="315639" cy="3072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29522721-D848-4B79-B8D3-188841D9F22E}"/>
              </a:ext>
            </a:extLst>
          </p:cNvPr>
          <p:cNvCxnSpPr>
            <a:cxnSpLocks/>
            <a:stCxn id="38" idx="6"/>
            <a:endCxn id="36" idx="0"/>
          </p:cNvCxnSpPr>
          <p:nvPr/>
        </p:nvCxnSpPr>
        <p:spPr>
          <a:xfrm>
            <a:off x="7232225" y="2981502"/>
            <a:ext cx="425628" cy="106910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E5027824-E9B9-4D01-B9CB-345D413A9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873337"/>
              </p:ext>
            </p:extLst>
          </p:nvPr>
        </p:nvGraphicFramePr>
        <p:xfrm>
          <a:off x="9281020" y="2801829"/>
          <a:ext cx="1578195" cy="15363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065">
                  <a:extLst>
                    <a:ext uri="{9D8B030D-6E8A-4147-A177-3AD203B41FA5}">
                      <a16:colId xmlns:a16="http://schemas.microsoft.com/office/drawing/2014/main" val="3372360594"/>
                    </a:ext>
                  </a:extLst>
                </a:gridCol>
                <a:gridCol w="526065">
                  <a:extLst>
                    <a:ext uri="{9D8B030D-6E8A-4147-A177-3AD203B41FA5}">
                      <a16:colId xmlns:a16="http://schemas.microsoft.com/office/drawing/2014/main" val="3637030234"/>
                    </a:ext>
                  </a:extLst>
                </a:gridCol>
                <a:gridCol w="526065">
                  <a:extLst>
                    <a:ext uri="{9D8B030D-6E8A-4147-A177-3AD203B41FA5}">
                      <a16:colId xmlns:a16="http://schemas.microsoft.com/office/drawing/2014/main" val="4222893157"/>
                    </a:ext>
                  </a:extLst>
                </a:gridCol>
              </a:tblGrid>
              <a:tr h="5121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58646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97155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73663"/>
                  </a:ext>
                </a:extLst>
              </a:tr>
            </a:tbl>
          </a:graphicData>
        </a:graphic>
      </p:graphicFrame>
      <p:sp>
        <p:nvSpPr>
          <p:cNvPr id="41" name="椭圆 40">
            <a:extLst>
              <a:ext uri="{FF2B5EF4-FFF2-40B4-BE49-F238E27FC236}">
                <a16:creationId xmlns:a16="http://schemas.microsoft.com/office/drawing/2014/main" id="{60EC256E-8101-4C5E-AC70-E6F8B8B5CA1A}"/>
              </a:ext>
            </a:extLst>
          </p:cNvPr>
          <p:cNvSpPr/>
          <p:nvPr/>
        </p:nvSpPr>
        <p:spPr>
          <a:xfrm>
            <a:off x="9335501" y="3427709"/>
            <a:ext cx="315639" cy="30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D3DE010-62BA-4D5C-A1F0-EBE0F2FCB6DF}"/>
              </a:ext>
            </a:extLst>
          </p:cNvPr>
          <p:cNvSpPr/>
          <p:nvPr/>
        </p:nvSpPr>
        <p:spPr>
          <a:xfrm>
            <a:off x="10573930" y="3493185"/>
            <a:ext cx="159268" cy="15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0FD2387-307A-429A-991E-36615C851F87}"/>
              </a:ext>
            </a:extLst>
          </p:cNvPr>
          <p:cNvSpPr/>
          <p:nvPr/>
        </p:nvSpPr>
        <p:spPr>
          <a:xfrm>
            <a:off x="10573930" y="4082606"/>
            <a:ext cx="159268" cy="15363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F53C197-47B6-4F32-84E9-3D199E92472B}"/>
              </a:ext>
            </a:extLst>
          </p:cNvPr>
          <p:cNvCxnSpPr>
            <a:cxnSpLocks/>
            <a:stCxn id="41" idx="6"/>
            <a:endCxn id="42" idx="1"/>
          </p:cNvCxnSpPr>
          <p:nvPr/>
        </p:nvCxnSpPr>
        <p:spPr>
          <a:xfrm flipV="1">
            <a:off x="9651140" y="3570003"/>
            <a:ext cx="922790" cy="11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4B404065-CA49-4C23-B1EA-17E5693558E5}"/>
              </a:ext>
            </a:extLst>
          </p:cNvPr>
          <p:cNvSpPr/>
          <p:nvPr/>
        </p:nvSpPr>
        <p:spPr>
          <a:xfrm>
            <a:off x="9912297" y="2859862"/>
            <a:ext cx="315639" cy="3072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64291392-D408-4C20-B033-C12F70C0DD02}"/>
              </a:ext>
            </a:extLst>
          </p:cNvPr>
          <p:cNvCxnSpPr>
            <a:cxnSpLocks/>
            <a:endCxn id="43" idx="1"/>
          </p:cNvCxnSpPr>
          <p:nvPr/>
        </p:nvCxnSpPr>
        <p:spPr>
          <a:xfrm rot="16200000" flipH="1">
            <a:off x="9829278" y="3414771"/>
            <a:ext cx="985493" cy="503812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51EC0C75-8E8C-4169-BDD9-1B86B5DB8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678426"/>
              </p:ext>
            </p:extLst>
          </p:nvPr>
        </p:nvGraphicFramePr>
        <p:xfrm>
          <a:off x="7860643" y="4749411"/>
          <a:ext cx="1578195" cy="15363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065">
                  <a:extLst>
                    <a:ext uri="{9D8B030D-6E8A-4147-A177-3AD203B41FA5}">
                      <a16:colId xmlns:a16="http://schemas.microsoft.com/office/drawing/2014/main" val="3372360594"/>
                    </a:ext>
                  </a:extLst>
                </a:gridCol>
                <a:gridCol w="526065">
                  <a:extLst>
                    <a:ext uri="{9D8B030D-6E8A-4147-A177-3AD203B41FA5}">
                      <a16:colId xmlns:a16="http://schemas.microsoft.com/office/drawing/2014/main" val="3637030234"/>
                    </a:ext>
                  </a:extLst>
                </a:gridCol>
                <a:gridCol w="526065">
                  <a:extLst>
                    <a:ext uri="{9D8B030D-6E8A-4147-A177-3AD203B41FA5}">
                      <a16:colId xmlns:a16="http://schemas.microsoft.com/office/drawing/2014/main" val="4222893157"/>
                    </a:ext>
                  </a:extLst>
                </a:gridCol>
              </a:tblGrid>
              <a:tr h="5121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58646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97155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73663"/>
                  </a:ext>
                </a:extLst>
              </a:tr>
            </a:tbl>
          </a:graphicData>
        </a:graphic>
      </p:graphicFrame>
      <p:sp>
        <p:nvSpPr>
          <p:cNvPr id="48" name="椭圆 47">
            <a:extLst>
              <a:ext uri="{FF2B5EF4-FFF2-40B4-BE49-F238E27FC236}">
                <a16:creationId xmlns:a16="http://schemas.microsoft.com/office/drawing/2014/main" id="{9575E610-4556-40DC-8903-694EE05E533E}"/>
              </a:ext>
            </a:extLst>
          </p:cNvPr>
          <p:cNvSpPr/>
          <p:nvPr/>
        </p:nvSpPr>
        <p:spPr>
          <a:xfrm>
            <a:off x="7915124" y="5375291"/>
            <a:ext cx="315639" cy="30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7B7D49A-8647-466B-BECB-5D96EA9BC03D}"/>
              </a:ext>
            </a:extLst>
          </p:cNvPr>
          <p:cNvSpPr/>
          <p:nvPr/>
        </p:nvSpPr>
        <p:spPr>
          <a:xfrm>
            <a:off x="9153553" y="5440767"/>
            <a:ext cx="159268" cy="15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CAA0A32-CB28-4528-ACF1-94397D689947}"/>
              </a:ext>
            </a:extLst>
          </p:cNvPr>
          <p:cNvSpPr/>
          <p:nvPr/>
        </p:nvSpPr>
        <p:spPr>
          <a:xfrm>
            <a:off x="9153553" y="6030188"/>
            <a:ext cx="159268" cy="15363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63407A3-D146-4B3B-B295-4D36DD358CB0}"/>
              </a:ext>
            </a:extLst>
          </p:cNvPr>
          <p:cNvCxnSpPr>
            <a:cxnSpLocks/>
            <a:stCxn id="48" idx="6"/>
            <a:endCxn id="49" idx="1"/>
          </p:cNvCxnSpPr>
          <p:nvPr/>
        </p:nvCxnSpPr>
        <p:spPr>
          <a:xfrm flipV="1">
            <a:off x="8230763" y="5517585"/>
            <a:ext cx="922790" cy="11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5DFD3D9F-0A7D-4272-B14F-0E9FE2908E43}"/>
              </a:ext>
            </a:extLst>
          </p:cNvPr>
          <p:cNvSpPr/>
          <p:nvPr/>
        </p:nvSpPr>
        <p:spPr>
          <a:xfrm>
            <a:off x="8491920" y="4807444"/>
            <a:ext cx="315639" cy="3072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168348B8-8455-45A4-BB58-9FE83CCF4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075520"/>
              </p:ext>
            </p:extLst>
          </p:nvPr>
        </p:nvGraphicFramePr>
        <p:xfrm>
          <a:off x="5725142" y="4749411"/>
          <a:ext cx="1578195" cy="15363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065">
                  <a:extLst>
                    <a:ext uri="{9D8B030D-6E8A-4147-A177-3AD203B41FA5}">
                      <a16:colId xmlns:a16="http://schemas.microsoft.com/office/drawing/2014/main" val="3372360594"/>
                    </a:ext>
                  </a:extLst>
                </a:gridCol>
                <a:gridCol w="526065">
                  <a:extLst>
                    <a:ext uri="{9D8B030D-6E8A-4147-A177-3AD203B41FA5}">
                      <a16:colId xmlns:a16="http://schemas.microsoft.com/office/drawing/2014/main" val="3637030234"/>
                    </a:ext>
                  </a:extLst>
                </a:gridCol>
                <a:gridCol w="526065">
                  <a:extLst>
                    <a:ext uri="{9D8B030D-6E8A-4147-A177-3AD203B41FA5}">
                      <a16:colId xmlns:a16="http://schemas.microsoft.com/office/drawing/2014/main" val="4222893157"/>
                    </a:ext>
                  </a:extLst>
                </a:gridCol>
              </a:tblGrid>
              <a:tr h="5121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58646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97155"/>
                  </a:ext>
                </a:extLst>
              </a:tr>
              <a:tr h="51211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73663"/>
                  </a:ext>
                </a:extLst>
              </a:tr>
            </a:tbl>
          </a:graphicData>
        </a:graphic>
      </p:graphicFrame>
      <p:sp>
        <p:nvSpPr>
          <p:cNvPr id="55" name="椭圆 54">
            <a:extLst>
              <a:ext uri="{FF2B5EF4-FFF2-40B4-BE49-F238E27FC236}">
                <a16:creationId xmlns:a16="http://schemas.microsoft.com/office/drawing/2014/main" id="{5A9EF3E6-E2F6-45F0-B450-78489E9505E9}"/>
              </a:ext>
            </a:extLst>
          </p:cNvPr>
          <p:cNvSpPr/>
          <p:nvPr/>
        </p:nvSpPr>
        <p:spPr>
          <a:xfrm>
            <a:off x="5779623" y="5375291"/>
            <a:ext cx="315639" cy="307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F686737-96EE-4DC4-A2B7-55D0D309E55D}"/>
              </a:ext>
            </a:extLst>
          </p:cNvPr>
          <p:cNvSpPr/>
          <p:nvPr/>
        </p:nvSpPr>
        <p:spPr>
          <a:xfrm>
            <a:off x="7018052" y="5440767"/>
            <a:ext cx="159268" cy="15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7816BA5-CD43-4734-BCEC-3FBA6A8FABD9}"/>
              </a:ext>
            </a:extLst>
          </p:cNvPr>
          <p:cNvSpPr/>
          <p:nvPr/>
        </p:nvSpPr>
        <p:spPr>
          <a:xfrm>
            <a:off x="7018052" y="6030188"/>
            <a:ext cx="159268" cy="153635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67C5DD7-26F6-4171-A84D-2D4530585EC8}"/>
              </a:ext>
            </a:extLst>
          </p:cNvPr>
          <p:cNvCxnSpPr>
            <a:cxnSpLocks/>
            <a:stCxn id="55" idx="6"/>
            <a:endCxn id="56" idx="1"/>
          </p:cNvCxnSpPr>
          <p:nvPr/>
        </p:nvCxnSpPr>
        <p:spPr>
          <a:xfrm flipV="1">
            <a:off x="6095262" y="5517585"/>
            <a:ext cx="922790" cy="11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64AF61D2-ADA7-4362-B5B0-047FBD237A3E}"/>
              </a:ext>
            </a:extLst>
          </p:cNvPr>
          <p:cNvSpPr/>
          <p:nvPr/>
        </p:nvSpPr>
        <p:spPr>
          <a:xfrm>
            <a:off x="6356419" y="4807444"/>
            <a:ext cx="315639" cy="3072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4" name="爆炸形: 14 pt  63">
            <a:extLst>
              <a:ext uri="{FF2B5EF4-FFF2-40B4-BE49-F238E27FC236}">
                <a16:creationId xmlns:a16="http://schemas.microsoft.com/office/drawing/2014/main" id="{B17F9954-CED8-4E63-B912-CB632845BADA}"/>
              </a:ext>
            </a:extLst>
          </p:cNvPr>
          <p:cNvSpPr/>
          <p:nvPr/>
        </p:nvSpPr>
        <p:spPr>
          <a:xfrm>
            <a:off x="8327707" y="1604639"/>
            <a:ext cx="315639" cy="307269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爆炸形: 14 pt  64">
            <a:extLst>
              <a:ext uri="{FF2B5EF4-FFF2-40B4-BE49-F238E27FC236}">
                <a16:creationId xmlns:a16="http://schemas.microsoft.com/office/drawing/2014/main" id="{596CA180-8E70-4FE6-9D22-10A0C9594716}"/>
              </a:ext>
            </a:extLst>
          </p:cNvPr>
          <p:cNvSpPr/>
          <p:nvPr/>
        </p:nvSpPr>
        <p:spPr>
          <a:xfrm>
            <a:off x="7495567" y="3362421"/>
            <a:ext cx="315639" cy="307269"/>
          </a:xfrm>
          <a:prstGeom prst="irregularSeal2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连接符: 曲线 65">
            <a:extLst>
              <a:ext uri="{FF2B5EF4-FFF2-40B4-BE49-F238E27FC236}">
                <a16:creationId xmlns:a16="http://schemas.microsoft.com/office/drawing/2014/main" id="{8A686263-2440-4F0D-8999-0CFB9CB2BB46}"/>
              </a:ext>
            </a:extLst>
          </p:cNvPr>
          <p:cNvCxnSpPr>
            <a:cxnSpLocks/>
            <a:endCxn id="41" idx="1"/>
          </p:cNvCxnSpPr>
          <p:nvPr/>
        </p:nvCxnSpPr>
        <p:spPr>
          <a:xfrm rot="16200000" flipV="1">
            <a:off x="9279147" y="3575286"/>
            <a:ext cx="262272" cy="57116"/>
          </a:xfrm>
          <a:prstGeom prst="curvedConnector5">
            <a:avLst>
              <a:gd name="adj1" fmla="val 0"/>
              <a:gd name="adj2" fmla="val 581168"/>
              <a:gd name="adj3" fmla="val 1871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曲线 68">
            <a:extLst>
              <a:ext uri="{FF2B5EF4-FFF2-40B4-BE49-F238E27FC236}">
                <a16:creationId xmlns:a16="http://schemas.microsoft.com/office/drawing/2014/main" id="{25D4F90E-88A5-48B3-8D61-5233575E8D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61580" y="5522866"/>
            <a:ext cx="262272" cy="57116"/>
          </a:xfrm>
          <a:prstGeom prst="curvedConnector5">
            <a:avLst>
              <a:gd name="adj1" fmla="val 0"/>
              <a:gd name="adj2" fmla="val 581168"/>
              <a:gd name="adj3" fmla="val 1871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箭头: 下 71">
            <a:extLst>
              <a:ext uri="{FF2B5EF4-FFF2-40B4-BE49-F238E27FC236}">
                <a16:creationId xmlns:a16="http://schemas.microsoft.com/office/drawing/2014/main" id="{8BE8EBF0-2DD3-4023-8234-E41748743785}"/>
              </a:ext>
            </a:extLst>
          </p:cNvPr>
          <p:cNvSpPr/>
          <p:nvPr/>
        </p:nvSpPr>
        <p:spPr>
          <a:xfrm rot="2373880">
            <a:off x="7110004" y="2215259"/>
            <a:ext cx="315639" cy="44322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箭头: 下 72">
            <a:extLst>
              <a:ext uri="{FF2B5EF4-FFF2-40B4-BE49-F238E27FC236}">
                <a16:creationId xmlns:a16="http://schemas.microsoft.com/office/drawing/2014/main" id="{5390E474-374B-4B35-91BD-6A8FF38267E3}"/>
              </a:ext>
            </a:extLst>
          </p:cNvPr>
          <p:cNvSpPr/>
          <p:nvPr/>
        </p:nvSpPr>
        <p:spPr>
          <a:xfrm rot="2373880">
            <a:off x="5884625" y="4216435"/>
            <a:ext cx="315639" cy="44322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箭头: 下 73">
            <a:extLst>
              <a:ext uri="{FF2B5EF4-FFF2-40B4-BE49-F238E27FC236}">
                <a16:creationId xmlns:a16="http://schemas.microsoft.com/office/drawing/2014/main" id="{841180AE-D276-4B5F-9120-513015CCB22A}"/>
              </a:ext>
            </a:extLst>
          </p:cNvPr>
          <p:cNvSpPr/>
          <p:nvPr/>
        </p:nvSpPr>
        <p:spPr>
          <a:xfrm rot="19002787">
            <a:off x="9671865" y="2218290"/>
            <a:ext cx="315639" cy="44322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箭头: 下 74">
            <a:extLst>
              <a:ext uri="{FF2B5EF4-FFF2-40B4-BE49-F238E27FC236}">
                <a16:creationId xmlns:a16="http://schemas.microsoft.com/office/drawing/2014/main" id="{CF4655A8-8115-48D1-9F43-DF1E6FC47A9C}"/>
              </a:ext>
            </a:extLst>
          </p:cNvPr>
          <p:cNvSpPr/>
          <p:nvPr/>
        </p:nvSpPr>
        <p:spPr>
          <a:xfrm rot="19002787">
            <a:off x="8073170" y="4189811"/>
            <a:ext cx="315639" cy="44322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FF38DF41-DDD8-4F25-B293-5D8A128578D0}"/>
              </a:ext>
            </a:extLst>
          </p:cNvPr>
          <p:cNvCxnSpPr>
            <a:cxnSpLocks/>
          </p:cNvCxnSpPr>
          <p:nvPr/>
        </p:nvCxnSpPr>
        <p:spPr>
          <a:xfrm flipH="1" flipV="1">
            <a:off x="6514240" y="2077279"/>
            <a:ext cx="557306" cy="147207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矩形 16">
            <a:extLst>
              <a:ext uri="{FF2B5EF4-FFF2-40B4-BE49-F238E27FC236}">
                <a16:creationId xmlns:a16="http://schemas.microsoft.com/office/drawing/2014/main" id="{622D5181-D533-4E7F-9BCE-B40153CDFF2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08488" y="1698364"/>
            <a:ext cx="2489551" cy="3903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1200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对于</a:t>
            </a:r>
            <a:r>
              <a:rPr lang="en-US" altLang="zh-CN" sz="1200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agent2</a:t>
            </a:r>
            <a:r>
              <a:rPr lang="zh-CN" altLang="en-US" sz="1200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，不能在</a:t>
            </a:r>
            <a:r>
              <a:rPr lang="en-US" altLang="zh-CN" sz="1200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t=1</a:t>
            </a:r>
            <a:r>
              <a:rPr lang="zh-CN" altLang="en-US" sz="1200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时抵达该点</a:t>
            </a:r>
          </a:p>
        </p:txBody>
      </p:sp>
      <p:sp>
        <p:nvSpPr>
          <p:cNvPr id="84" name="乘号 83">
            <a:extLst>
              <a:ext uri="{FF2B5EF4-FFF2-40B4-BE49-F238E27FC236}">
                <a16:creationId xmlns:a16="http://schemas.microsoft.com/office/drawing/2014/main" id="{3C63E38C-B947-414B-8704-494E0E0CF30C}"/>
              </a:ext>
            </a:extLst>
          </p:cNvPr>
          <p:cNvSpPr/>
          <p:nvPr/>
        </p:nvSpPr>
        <p:spPr>
          <a:xfrm>
            <a:off x="6070186" y="5197815"/>
            <a:ext cx="941654" cy="360127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zh-CN" sz="1000" b="1" dirty="0"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T=1</a:t>
            </a:r>
            <a:endParaRPr lang="zh-CN" altLang="en-US" sz="1000" b="1" dirty="0"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77777D00-B85C-48D1-BDD2-1BEFEE2C55A2}"/>
              </a:ext>
            </a:extLst>
          </p:cNvPr>
          <p:cNvCxnSpPr>
            <a:cxnSpLocks/>
          </p:cNvCxnSpPr>
          <p:nvPr/>
        </p:nvCxnSpPr>
        <p:spPr>
          <a:xfrm>
            <a:off x="6679221" y="4961078"/>
            <a:ext cx="425628" cy="106910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曲线 87">
            <a:extLst>
              <a:ext uri="{FF2B5EF4-FFF2-40B4-BE49-F238E27FC236}">
                <a16:creationId xmlns:a16="http://schemas.microsoft.com/office/drawing/2014/main" id="{B519464B-83B7-4D75-9652-0927739B65E7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91215" y="4981213"/>
            <a:ext cx="262272" cy="57116"/>
          </a:xfrm>
          <a:prstGeom prst="curvedConnector5">
            <a:avLst>
              <a:gd name="adj1" fmla="val 0"/>
              <a:gd name="adj2" fmla="val 581168"/>
              <a:gd name="adj3" fmla="val 187161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乘号 89">
            <a:extLst>
              <a:ext uri="{FF2B5EF4-FFF2-40B4-BE49-F238E27FC236}">
                <a16:creationId xmlns:a16="http://schemas.microsoft.com/office/drawing/2014/main" id="{00B7823E-1215-4339-BA78-D9ED70433FAD}"/>
              </a:ext>
            </a:extLst>
          </p:cNvPr>
          <p:cNvSpPr/>
          <p:nvPr/>
        </p:nvSpPr>
        <p:spPr>
          <a:xfrm>
            <a:off x="6609325" y="3374459"/>
            <a:ext cx="941654" cy="360127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zh-CN" sz="1000" b="1" dirty="0"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T=1</a:t>
            </a:r>
            <a:endParaRPr lang="zh-CN" altLang="en-US" sz="1000" b="1" dirty="0"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乘号 90">
            <a:extLst>
              <a:ext uri="{FF2B5EF4-FFF2-40B4-BE49-F238E27FC236}">
                <a16:creationId xmlns:a16="http://schemas.microsoft.com/office/drawing/2014/main" id="{DA33FD50-C391-422C-96C3-D49F60AA6573}"/>
              </a:ext>
            </a:extLst>
          </p:cNvPr>
          <p:cNvSpPr/>
          <p:nvPr/>
        </p:nvSpPr>
        <p:spPr>
          <a:xfrm>
            <a:off x="6571172" y="5192454"/>
            <a:ext cx="941654" cy="360127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zh-CN" sz="1000" b="1" dirty="0"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T=2</a:t>
            </a:r>
            <a:endParaRPr lang="zh-CN" altLang="en-US" sz="1000" b="1" dirty="0"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AB2BBBB4-3672-4D73-9268-568A35866E76}"/>
              </a:ext>
            </a:extLst>
          </p:cNvPr>
          <p:cNvCxnSpPr>
            <a:cxnSpLocks/>
          </p:cNvCxnSpPr>
          <p:nvPr/>
        </p:nvCxnSpPr>
        <p:spPr>
          <a:xfrm>
            <a:off x="8805736" y="4983029"/>
            <a:ext cx="425628" cy="106910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乘号 92">
            <a:extLst>
              <a:ext uri="{FF2B5EF4-FFF2-40B4-BE49-F238E27FC236}">
                <a16:creationId xmlns:a16="http://schemas.microsoft.com/office/drawing/2014/main" id="{2B50DF17-B638-4785-BFEC-05F8A84B320F}"/>
              </a:ext>
            </a:extLst>
          </p:cNvPr>
          <p:cNvSpPr/>
          <p:nvPr/>
        </p:nvSpPr>
        <p:spPr>
          <a:xfrm>
            <a:off x="9599289" y="3389938"/>
            <a:ext cx="941654" cy="360127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T=1</a:t>
            </a:r>
            <a:endParaRPr lang="zh-CN" alt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乘号 93">
            <a:extLst>
              <a:ext uri="{FF2B5EF4-FFF2-40B4-BE49-F238E27FC236}">
                <a16:creationId xmlns:a16="http://schemas.microsoft.com/office/drawing/2014/main" id="{6553CB9C-0A1B-41B6-B1B0-6831E81B89B5}"/>
              </a:ext>
            </a:extLst>
          </p:cNvPr>
          <p:cNvSpPr/>
          <p:nvPr/>
        </p:nvSpPr>
        <p:spPr>
          <a:xfrm>
            <a:off x="8130094" y="5231947"/>
            <a:ext cx="941654" cy="360127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zh-CN" sz="1000" b="1" dirty="0">
                <a:highlight>
                  <a:srgbClr val="00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T=1</a:t>
            </a:r>
            <a:endParaRPr lang="zh-CN" altLang="en-US" sz="1000" b="1" dirty="0"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乘号 94">
            <a:extLst>
              <a:ext uri="{FF2B5EF4-FFF2-40B4-BE49-F238E27FC236}">
                <a16:creationId xmlns:a16="http://schemas.microsoft.com/office/drawing/2014/main" id="{8056455A-F8B9-47EA-8314-EB483571CA55}"/>
              </a:ext>
            </a:extLst>
          </p:cNvPr>
          <p:cNvSpPr/>
          <p:nvPr/>
        </p:nvSpPr>
        <p:spPr>
          <a:xfrm>
            <a:off x="8709486" y="5219793"/>
            <a:ext cx="941654" cy="360127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r>
              <a: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T=2</a:t>
            </a:r>
            <a:endParaRPr lang="zh-CN" alt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76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40634" y="164638"/>
            <a:ext cx="11368868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1219200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PIBT: 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带回溯的优先级继承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968314"/>
            <a:ext cx="320675" cy="8369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6"/>
          <p:cNvSpPr/>
          <p:nvPr>
            <p:custDataLst>
              <p:tags r:id="rId3"/>
            </p:custDataLst>
          </p:nvPr>
        </p:nvSpPr>
        <p:spPr>
          <a:xfrm>
            <a:off x="708025" y="2112010"/>
            <a:ext cx="11055350" cy="45656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lnSpc>
                <a:spcPct val="170000"/>
              </a:lnSpc>
              <a:buFont typeface="Arial" panose="020B060402020209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E4A28D6-AFA5-4E65-A2CF-0FFF5696E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146242"/>
              </p:ext>
            </p:extLst>
          </p:nvPr>
        </p:nvGraphicFramePr>
        <p:xfrm>
          <a:off x="2228588" y="2373900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3723605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370302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2289315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5864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9715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73663"/>
                  </a:ext>
                </a:extLst>
              </a:tr>
            </a:tbl>
          </a:graphicData>
        </a:graphic>
      </p:graphicFrame>
      <p:sp>
        <p:nvSpPr>
          <p:cNvPr id="8" name="椭圆 7">
            <a:extLst>
              <a:ext uri="{FF2B5EF4-FFF2-40B4-BE49-F238E27FC236}">
                <a16:creationId xmlns:a16="http://schemas.microsoft.com/office/drawing/2014/main" id="{6F61D5FA-3C8E-401F-A2CC-BA54EB66303B}"/>
              </a:ext>
            </a:extLst>
          </p:cNvPr>
          <p:cNvSpPr/>
          <p:nvPr/>
        </p:nvSpPr>
        <p:spPr>
          <a:xfrm>
            <a:off x="2362043" y="313546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865FAE2-F0F6-48D2-A9E8-FC4E52EF0E1A}"/>
              </a:ext>
            </a:extLst>
          </p:cNvPr>
          <p:cNvSpPr/>
          <p:nvPr/>
        </p:nvSpPr>
        <p:spPr>
          <a:xfrm>
            <a:off x="3679883" y="3233230"/>
            <a:ext cx="184558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632155-DD35-4A28-890D-8414347D58BA}"/>
              </a:ext>
            </a:extLst>
          </p:cNvPr>
          <p:cNvSpPr/>
          <p:nvPr/>
        </p:nvSpPr>
        <p:spPr>
          <a:xfrm>
            <a:off x="3042320" y="3847025"/>
            <a:ext cx="184558" cy="182880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连接符: 曲线 12">
            <a:extLst>
              <a:ext uri="{FF2B5EF4-FFF2-40B4-BE49-F238E27FC236}">
                <a16:creationId xmlns:a16="http://schemas.microsoft.com/office/drawing/2014/main" id="{9363F922-C5B5-49B6-BF10-05EE11A0BB61}"/>
              </a:ext>
            </a:extLst>
          </p:cNvPr>
          <p:cNvCxnSpPr>
            <a:cxnSpLocks/>
            <a:stCxn id="8" idx="5"/>
            <a:endCxn id="8" idx="0"/>
          </p:cNvCxnSpPr>
          <p:nvPr/>
        </p:nvCxnSpPr>
        <p:spPr>
          <a:xfrm rot="5400000" flipH="1">
            <a:off x="2453483" y="3226909"/>
            <a:ext cx="312196" cy="129316"/>
          </a:xfrm>
          <a:prstGeom prst="curvedConnector5">
            <a:avLst>
              <a:gd name="adj1" fmla="val -73223"/>
              <a:gd name="adj2" fmla="val 418197"/>
              <a:gd name="adj3" fmla="val 1732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8823CC2-712D-4D5F-8E70-0297EE75CABC}"/>
              </a:ext>
            </a:extLst>
          </p:cNvPr>
          <p:cNvCxnSpPr>
            <a:cxnSpLocks/>
            <a:stCxn id="8" idx="6"/>
            <a:endCxn id="10" idx="1"/>
          </p:cNvCxnSpPr>
          <p:nvPr/>
        </p:nvCxnSpPr>
        <p:spPr>
          <a:xfrm>
            <a:off x="2727803" y="3318349"/>
            <a:ext cx="952080" cy="63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060BE9F-C6BC-4BC2-983B-439C35829F97}"/>
              </a:ext>
            </a:extLst>
          </p:cNvPr>
          <p:cNvCxnSpPr>
            <a:cxnSpLocks/>
            <a:stCxn id="16" idx="4"/>
            <a:endCxn id="12" idx="0"/>
          </p:cNvCxnSpPr>
          <p:nvPr/>
        </p:nvCxnSpPr>
        <p:spPr>
          <a:xfrm>
            <a:off x="3134599" y="2818856"/>
            <a:ext cx="0" cy="10281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2B7D5F86-34F8-49C0-924D-79B5620A9F19}"/>
              </a:ext>
            </a:extLst>
          </p:cNvPr>
          <p:cNvSpPr/>
          <p:nvPr/>
        </p:nvSpPr>
        <p:spPr>
          <a:xfrm>
            <a:off x="2951719" y="2453096"/>
            <a:ext cx="36576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FBA9D5E-CADF-4F64-9403-247747B10961}"/>
              </a:ext>
            </a:extLst>
          </p:cNvPr>
          <p:cNvSpPr/>
          <p:nvPr/>
        </p:nvSpPr>
        <p:spPr>
          <a:xfrm>
            <a:off x="924513" y="2296676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83669F5-C736-482E-8955-9A43E73FD6BE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1290273" y="2479556"/>
            <a:ext cx="56435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5F66932-7CD1-4915-A548-A74333067497}"/>
              </a:ext>
            </a:extLst>
          </p:cNvPr>
          <p:cNvCxnSpPr>
            <a:cxnSpLocks/>
          </p:cNvCxnSpPr>
          <p:nvPr/>
        </p:nvCxnSpPr>
        <p:spPr>
          <a:xfrm>
            <a:off x="1137770" y="2662436"/>
            <a:ext cx="0" cy="576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1D3146D2-6B99-4BDF-B7B4-DF0342C0F6D0}"/>
              </a:ext>
            </a:extLst>
          </p:cNvPr>
          <p:cNvCxnSpPr>
            <a:stCxn id="21" idx="0"/>
          </p:cNvCxnSpPr>
          <p:nvPr/>
        </p:nvCxnSpPr>
        <p:spPr>
          <a:xfrm flipV="1">
            <a:off x="1107393" y="1683762"/>
            <a:ext cx="0" cy="6129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001497D9-95B6-4F55-99E3-762C48BB80F7}"/>
              </a:ext>
            </a:extLst>
          </p:cNvPr>
          <p:cNvCxnSpPr>
            <a:cxnSpLocks/>
            <a:stCxn id="21" idx="4"/>
            <a:endCxn id="21" idx="0"/>
          </p:cNvCxnSpPr>
          <p:nvPr/>
        </p:nvCxnSpPr>
        <p:spPr>
          <a:xfrm rot="5400000" flipH="1">
            <a:off x="924513" y="2479556"/>
            <a:ext cx="365760" cy="12700"/>
          </a:xfrm>
          <a:prstGeom prst="curvedConnector5">
            <a:avLst>
              <a:gd name="adj1" fmla="val -62500"/>
              <a:gd name="adj2" fmla="val 3240000"/>
              <a:gd name="adj3" fmla="val 1625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9C2E1483-60FD-4C34-B009-949B61A46208}"/>
              </a:ext>
            </a:extLst>
          </p:cNvPr>
          <p:cNvSpPr/>
          <p:nvPr/>
        </p:nvSpPr>
        <p:spPr>
          <a:xfrm>
            <a:off x="2823678" y="1439793"/>
            <a:ext cx="365760" cy="36576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03DB328-3F96-40B7-A3D4-838767B0BDAB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3189438" y="1622673"/>
            <a:ext cx="56435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C0753F6-9EC6-4A62-9A9E-19C21FF84499}"/>
              </a:ext>
            </a:extLst>
          </p:cNvPr>
          <p:cNvCxnSpPr>
            <a:cxnSpLocks/>
          </p:cNvCxnSpPr>
          <p:nvPr/>
        </p:nvCxnSpPr>
        <p:spPr>
          <a:xfrm>
            <a:off x="3006557" y="1805553"/>
            <a:ext cx="0" cy="5765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925179D-C6DF-438F-B5E8-10E5AD22C7C8}"/>
              </a:ext>
            </a:extLst>
          </p:cNvPr>
          <p:cNvCxnSpPr>
            <a:cxnSpLocks/>
          </p:cNvCxnSpPr>
          <p:nvPr/>
        </p:nvCxnSpPr>
        <p:spPr>
          <a:xfrm flipH="1">
            <a:off x="2184088" y="1635374"/>
            <a:ext cx="63959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0A38C526-D9E8-4E7B-A2F4-82822ED26E04}"/>
              </a:ext>
            </a:extLst>
          </p:cNvPr>
          <p:cNvCxnSpPr>
            <a:cxnSpLocks/>
            <a:stCxn id="37" idx="2"/>
            <a:endCxn id="37" idx="6"/>
          </p:cNvCxnSpPr>
          <p:nvPr/>
        </p:nvCxnSpPr>
        <p:spPr>
          <a:xfrm rot="10800000" flipH="1">
            <a:off x="2823678" y="1622673"/>
            <a:ext cx="365760" cy="12700"/>
          </a:xfrm>
          <a:prstGeom prst="curvedConnector5">
            <a:avLst>
              <a:gd name="adj1" fmla="val -62500"/>
              <a:gd name="adj2" fmla="val 3240000"/>
              <a:gd name="adj3" fmla="val 1625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20DA7A4E-1DF5-418F-9779-F448EB1F3F88}"/>
              </a:ext>
            </a:extLst>
          </p:cNvPr>
          <p:cNvSpPr txBox="1"/>
          <p:nvPr/>
        </p:nvSpPr>
        <p:spPr>
          <a:xfrm>
            <a:off x="924513" y="3186300"/>
            <a:ext cx="104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3A15707-EA03-4EFD-943A-349EBC3DBA94}"/>
              </a:ext>
            </a:extLst>
          </p:cNvPr>
          <p:cNvSpPr txBox="1"/>
          <p:nvPr/>
        </p:nvSpPr>
        <p:spPr>
          <a:xfrm>
            <a:off x="3724519" y="1683375"/>
            <a:ext cx="104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</a:t>
            </a:r>
            <a:endParaRPr lang="zh-CN" altLang="en-US" dirty="0"/>
          </a:p>
        </p:txBody>
      </p:sp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3FC409A2-1D3F-4FAD-9EB7-B76E70C5C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73581"/>
              </p:ext>
            </p:extLst>
          </p:nvPr>
        </p:nvGraphicFramePr>
        <p:xfrm>
          <a:off x="2207962" y="4848860"/>
          <a:ext cx="1828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3723605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370302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22893157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75864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9715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73663"/>
                  </a:ext>
                </a:extLst>
              </a:tr>
            </a:tbl>
          </a:graphicData>
        </a:graphic>
      </p:graphicFrame>
      <p:sp>
        <p:nvSpPr>
          <p:cNvPr id="55" name="椭圆 54">
            <a:extLst>
              <a:ext uri="{FF2B5EF4-FFF2-40B4-BE49-F238E27FC236}">
                <a16:creationId xmlns:a16="http://schemas.microsoft.com/office/drawing/2014/main" id="{F43ED5E5-69E6-4022-8265-CEBC7C0476CE}"/>
              </a:ext>
            </a:extLst>
          </p:cNvPr>
          <p:cNvSpPr/>
          <p:nvPr/>
        </p:nvSpPr>
        <p:spPr>
          <a:xfrm>
            <a:off x="2341417" y="5610429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DAF6C8D-043D-4990-91A8-9206B1201778}"/>
              </a:ext>
            </a:extLst>
          </p:cNvPr>
          <p:cNvSpPr/>
          <p:nvPr/>
        </p:nvSpPr>
        <p:spPr>
          <a:xfrm>
            <a:off x="3659257" y="5708190"/>
            <a:ext cx="184558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012F083-61A1-471D-BA83-7CB680BFC36A}"/>
              </a:ext>
            </a:extLst>
          </p:cNvPr>
          <p:cNvSpPr/>
          <p:nvPr/>
        </p:nvSpPr>
        <p:spPr>
          <a:xfrm>
            <a:off x="3021694" y="6321985"/>
            <a:ext cx="184558" cy="182880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连接符: 曲线 57">
            <a:extLst>
              <a:ext uri="{FF2B5EF4-FFF2-40B4-BE49-F238E27FC236}">
                <a16:creationId xmlns:a16="http://schemas.microsoft.com/office/drawing/2014/main" id="{98EBFBB3-F0D6-4921-894C-CAFA35118F50}"/>
              </a:ext>
            </a:extLst>
          </p:cNvPr>
          <p:cNvCxnSpPr>
            <a:cxnSpLocks/>
            <a:stCxn id="55" idx="5"/>
            <a:endCxn id="55" idx="0"/>
          </p:cNvCxnSpPr>
          <p:nvPr/>
        </p:nvCxnSpPr>
        <p:spPr>
          <a:xfrm rot="5400000" flipH="1">
            <a:off x="2432857" y="5701869"/>
            <a:ext cx="312196" cy="129316"/>
          </a:xfrm>
          <a:prstGeom prst="curvedConnector5">
            <a:avLst>
              <a:gd name="adj1" fmla="val -73223"/>
              <a:gd name="adj2" fmla="val 418197"/>
              <a:gd name="adj3" fmla="val 1732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00EA44FA-DC1B-4F61-B45D-E3596194DC8B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>
            <a:off x="3113973" y="5321085"/>
            <a:ext cx="0" cy="257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:a16="http://schemas.microsoft.com/office/drawing/2014/main" id="{2E06E83F-C774-4BD8-BE24-C114022A66A7}"/>
              </a:ext>
            </a:extLst>
          </p:cNvPr>
          <p:cNvSpPr/>
          <p:nvPr/>
        </p:nvSpPr>
        <p:spPr>
          <a:xfrm>
            <a:off x="2931093" y="4955325"/>
            <a:ext cx="365760" cy="36576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A9C111B0-4640-4DFF-8FD7-3E70FCCF3A62}"/>
              </a:ext>
            </a:extLst>
          </p:cNvPr>
          <p:cNvSpPr/>
          <p:nvPr/>
        </p:nvSpPr>
        <p:spPr>
          <a:xfrm>
            <a:off x="2931093" y="5578432"/>
            <a:ext cx="365760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16">
                <a:extLst>
                  <a:ext uri="{FF2B5EF4-FFF2-40B4-BE49-F238E27FC236}">
                    <a16:creationId xmlns:a16="http://schemas.microsoft.com/office/drawing/2014/main" id="{1CEA85DD-1CB9-45DB-A481-C54213B7E752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5033764" y="1386778"/>
                <a:ext cx="6875738" cy="463632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457200" indent="-457200" algn="l">
                  <a:lnSpc>
                    <a:spcPct val="170000"/>
                  </a:lnSpc>
                  <a:buClrTx/>
                  <a:buSzTx/>
                  <a:buFont typeface="Arial" panose="020B060402020209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初始化：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914400" lvl="1" indent="-457200">
                  <a:lnSpc>
                    <a:spcPct val="17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计算最小步数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5030504050903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5030504050903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914400" lvl="1" indent="-457200">
                  <a:lnSpc>
                    <a:spcPct val="17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设定初始优先级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457200" indent="-457200" algn="l">
                  <a:lnSpc>
                    <a:spcPct val="170000"/>
                  </a:lnSpc>
                  <a:buClrTx/>
                  <a:buSzTx/>
                  <a:buFont typeface="Arial" panose="020B060402020209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运行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PIBT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调动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agent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直到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50305040509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5030504050903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charset="-122"/>
                            <a:cs typeface="Times New Roman" panose="02020503050405090304" pitchFamily="18" charset="0"/>
                          </a:rPr>
                          <m:t>min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457200" indent="-457200" algn="l">
                  <a:lnSpc>
                    <a:spcPct val="170000"/>
                  </a:lnSpc>
                  <a:buClrTx/>
                  <a:buSzTx/>
                  <a:buFont typeface="Arial" panose="020B0604020202090204" pitchFamily="34" charset="0"/>
                  <a:buChar char="•"/>
                </a:pP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PIBT:</a:t>
                </a:r>
              </a:p>
              <a:p>
                <a:pPr marL="914400" lvl="1" indent="-457200">
                  <a:lnSpc>
                    <a:spcPct val="17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定义候选节点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C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作为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agent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的下一个位置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914400" lvl="1" indent="-457200">
                  <a:lnSpc>
                    <a:spcPct val="17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根据每个节点到目标的位置对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C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进行排序，过滤掉优先级更高的节点请求的位置</a:t>
                </a:r>
                <a:endPara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ea typeface="黑体" panose="02010609060101010101" charset="-122"/>
                  <a:cs typeface="Times New Roman" panose="02020503050405090304" pitchFamily="18" charset="0"/>
                </a:endParaRPr>
              </a:p>
              <a:p>
                <a:pPr marL="914400" lvl="1" indent="-457200">
                  <a:lnSpc>
                    <a:spcPct val="170000"/>
                  </a:lnSpc>
                  <a:buFont typeface="Arial" panose="020B0604020202090204" pitchFamily="34" charset="0"/>
                  <a:buChar char="•"/>
                </a:pP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对于 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C 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中的每个节点 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v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，检查智能体是否能在下一个时间步移动到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v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，并且移动</a:t>
                </a:r>
                <a:r>
                  <a:rPr lang="en-US" altLang="zh-C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/</a:t>
                </a:r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ea typeface="黑体" panose="02010609060101010101" charset="-122"/>
                    <a:cs typeface="Times New Roman" panose="02020503050405090304" pitchFamily="18" charset="0"/>
                  </a:rPr>
                  <a:t>不动该智能体</a:t>
                </a:r>
              </a:p>
            </p:txBody>
          </p:sp>
        </mc:Choice>
        <mc:Fallback xmlns="">
          <p:sp>
            <p:nvSpPr>
              <p:cNvPr id="65" name="矩形 16">
                <a:extLst>
                  <a:ext uri="{FF2B5EF4-FFF2-40B4-BE49-F238E27FC236}">
                    <a16:creationId xmlns:a16="http://schemas.microsoft.com/office/drawing/2014/main" id="{1CEA85DD-1CB9-45DB-A481-C54213B7E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5033764" y="1386778"/>
                <a:ext cx="6875738" cy="4636329"/>
              </a:xfrm>
              <a:prstGeom prst="rect">
                <a:avLst/>
              </a:prstGeom>
              <a:blipFill>
                <a:blip r:embed="rId7"/>
                <a:stretch>
                  <a:fillRect l="-798" b="-6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箭头: 下 65">
            <a:extLst>
              <a:ext uri="{FF2B5EF4-FFF2-40B4-BE49-F238E27FC236}">
                <a16:creationId xmlns:a16="http://schemas.microsoft.com/office/drawing/2014/main" id="{4CFE1FC9-C1BC-4406-810F-158DF5E690F7}"/>
              </a:ext>
            </a:extLst>
          </p:cNvPr>
          <p:cNvSpPr/>
          <p:nvPr/>
        </p:nvSpPr>
        <p:spPr>
          <a:xfrm>
            <a:off x="3006557" y="4323660"/>
            <a:ext cx="203506" cy="44155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dist">
              <a:lnSpc>
                <a:spcPct val="125000"/>
              </a:lnSpc>
            </a:pP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93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40634" y="164638"/>
            <a:ext cx="11368868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1219200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PIBT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968314"/>
            <a:ext cx="320675" cy="8369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6"/>
          <p:cNvSpPr/>
          <p:nvPr>
            <p:custDataLst>
              <p:tags r:id="rId3"/>
            </p:custDataLst>
          </p:nvPr>
        </p:nvSpPr>
        <p:spPr>
          <a:xfrm>
            <a:off x="678207" y="1022665"/>
            <a:ext cx="10566262" cy="7282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当低优先级代理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X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阻碍高优先级代理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Y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的移动时，代理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X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暂时继承代理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Y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的较高优先级。</a:t>
            </a:r>
          </a:p>
          <a:p>
            <a:pPr marL="457200" indent="-457200" algn="l">
              <a:lnSpc>
                <a:spcPct val="170000"/>
              </a:lnSpc>
              <a:buClrTx/>
              <a:buSzTx/>
              <a:buFont typeface="Arial" panose="020B060402020209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503050405090304" pitchFamily="18" charset="0"/>
              <a:ea typeface="黑体" panose="02010609060101010101" charset="-122"/>
              <a:cs typeface="Times New Roman" panose="0202050305040509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7A50A1-E3EC-4B9C-BB3A-354C08AD4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530" y="1601675"/>
            <a:ext cx="5647619" cy="16380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5B9CC8-D5F3-4CAD-ADC7-14E7BDED9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956" y="3509363"/>
            <a:ext cx="4882245" cy="29428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6AADC33-93E1-4DFA-B749-F28B1432CF50}"/>
              </a:ext>
            </a:extLst>
          </p:cNvPr>
          <p:cNvSpPr/>
          <p:nvPr/>
        </p:nvSpPr>
        <p:spPr>
          <a:xfrm>
            <a:off x="6728791" y="4630055"/>
            <a:ext cx="45156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双箭头表示回溯的流程，由于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a3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卡住了（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），回溯无效返回到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a4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，接着返回到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a5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a5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对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a1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执行其他优先级继承（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），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a1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a5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a6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a7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等待回溯结果（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），然后开始移动（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ea typeface="黑体" panose="02010609060101010101" charset="-122"/>
                <a:cs typeface="Times New Roman" panose="02020503050405090304" pitchFamily="18" charset="0"/>
              </a:rPr>
              <a:t>）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FD12CCD-5330-4759-B240-223F71C704BC}"/>
              </a:ext>
            </a:extLst>
          </p:cNvPr>
          <p:cNvCxnSpPr/>
          <p:nvPr/>
        </p:nvCxnSpPr>
        <p:spPr>
          <a:xfrm>
            <a:off x="0" y="3349487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73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540634" y="164638"/>
            <a:ext cx="11368868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1219200">
              <a:lnSpc>
                <a:spcPct val="150000"/>
              </a:lnSpc>
            </a:pP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Performance of PIBT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968314"/>
            <a:ext cx="320675" cy="8369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E47F32-D20D-407A-990B-3E3B78463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48" y="1068072"/>
            <a:ext cx="7970737" cy="50444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A834CC-0FFC-4DDD-B438-B0380EF66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17" y="6272014"/>
            <a:ext cx="10400000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415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74ee015-f0ba-48e0-bc33-a46655d140e4"/>
  <p:tag name="COMMONDATA" val="eyJoZGlkIjoiODZhZTJmOTk3MmY5YjVjZjkzOThjY2NmMTI5N2Y4Yz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dist">
          <a:lnSpc>
            <a:spcPct val="125000"/>
          </a:lnSpc>
          <a:defRPr sz="1400" b="1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361</Words>
  <Application>Microsoft Office PowerPoint</Application>
  <PresentationFormat>宽屏</PresentationFormat>
  <Paragraphs>66</Paragraphs>
  <Slides>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宋体</vt:lpstr>
      <vt:lpstr>微软雅黑</vt:lpstr>
      <vt:lpstr>等线</vt:lpstr>
      <vt:lpstr>黑体</vt:lpstr>
      <vt:lpstr>Arial</vt:lpstr>
      <vt:lpstr>Arial Narrow</vt:lpstr>
      <vt:lpstr>Calibri</vt:lpstr>
      <vt:lpstr>Cambria Math</vt:lpstr>
      <vt:lpstr>Times New Roman</vt:lpstr>
      <vt:lpstr>1_Office 主题​​</vt:lpstr>
      <vt:lpstr>Priority inheritance with backtracking for iterative  multi-agent path finding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基于深度学习的异常检测算法研究</dc:title>
  <dc:creator>LetheHunter</dc:creator>
  <cp:lastModifiedBy>Yin</cp:lastModifiedBy>
  <cp:revision>230</cp:revision>
  <dcterms:created xsi:type="dcterms:W3CDTF">2024-09-01T07:21:25Z</dcterms:created>
  <dcterms:modified xsi:type="dcterms:W3CDTF">2024-09-25T10:37:16Z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2052-6.10.1.8873</vt:lpwstr>
  </property>
</Properties>
</file>